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60" r:id="rId4"/>
    <p:sldId id="259" r:id="rId5"/>
    <p:sldId id="258" r:id="rId6"/>
    <p:sldId id="257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FEE3AD-BF38-4A56-AA01-9F15BE694E9A}" v="23" dt="2025-10-27T14:08:02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Teare" userId="9870d719-d0df-4517-8925-b588ec09455c" providerId="ADAL" clId="{C480CF4E-769D-45BB-8659-F6FF90ED91E3}"/>
    <pc:docChg chg="undo custSel addSld modSld sldOrd">
      <pc:chgData name="Ryan Teare" userId="9870d719-d0df-4517-8925-b588ec09455c" providerId="ADAL" clId="{C480CF4E-769D-45BB-8659-F6FF90ED91E3}" dt="2025-10-27T14:16:07.464" v="1066" actId="20577"/>
      <pc:docMkLst>
        <pc:docMk/>
      </pc:docMkLst>
      <pc:sldChg chg="addSp modSp mod">
        <pc:chgData name="Ryan Teare" userId="9870d719-d0df-4517-8925-b588ec09455c" providerId="ADAL" clId="{C480CF4E-769D-45BB-8659-F6FF90ED91E3}" dt="2025-10-27T13:56:59.869" v="862" actId="1076"/>
        <pc:sldMkLst>
          <pc:docMk/>
          <pc:sldMk cId="1765428959" sldId="256"/>
        </pc:sldMkLst>
        <pc:spChg chg="mod">
          <ac:chgData name="Ryan Teare" userId="9870d719-d0df-4517-8925-b588ec09455c" providerId="ADAL" clId="{C480CF4E-769D-45BB-8659-F6FF90ED91E3}" dt="2025-10-27T13:54:14.145" v="835" actId="20577"/>
          <ac:spMkLst>
            <pc:docMk/>
            <pc:sldMk cId="1765428959" sldId="256"/>
            <ac:spMk id="2" creationId="{4E17BAA9-B3E4-E55E-B4D3-AEE0FBD4D8BE}"/>
          </ac:spMkLst>
        </pc:spChg>
        <pc:picChg chg="add mod">
          <ac:chgData name="Ryan Teare" userId="9870d719-d0df-4517-8925-b588ec09455c" providerId="ADAL" clId="{C480CF4E-769D-45BB-8659-F6FF90ED91E3}" dt="2025-10-27T13:56:59.869" v="862" actId="1076"/>
          <ac:picMkLst>
            <pc:docMk/>
            <pc:sldMk cId="1765428959" sldId="256"/>
            <ac:picMk id="4" creationId="{DE12DD60-34A0-FAAB-A2F7-D1DB195672CC}"/>
          </ac:picMkLst>
        </pc:picChg>
      </pc:sldChg>
      <pc:sldChg chg="addSp modSp mod">
        <pc:chgData name="Ryan Teare" userId="9870d719-d0df-4517-8925-b588ec09455c" providerId="ADAL" clId="{C480CF4E-769D-45BB-8659-F6FF90ED91E3}" dt="2025-10-27T14:16:07.464" v="1066" actId="20577"/>
        <pc:sldMkLst>
          <pc:docMk/>
          <pc:sldMk cId="2716585614" sldId="257"/>
        </pc:sldMkLst>
        <pc:spChg chg="mod">
          <ac:chgData name="Ryan Teare" userId="9870d719-d0df-4517-8925-b588ec09455c" providerId="ADAL" clId="{C480CF4E-769D-45BB-8659-F6FF90ED91E3}" dt="2025-10-27T14:13:30.361" v="1012" actId="404"/>
          <ac:spMkLst>
            <pc:docMk/>
            <pc:sldMk cId="2716585614" sldId="257"/>
            <ac:spMk id="2" creationId="{D7E3FB3E-A023-FD8E-9D6A-AA1D8487D43F}"/>
          </ac:spMkLst>
        </pc:spChg>
        <pc:spChg chg="mod">
          <ac:chgData name="Ryan Teare" userId="9870d719-d0df-4517-8925-b588ec09455c" providerId="ADAL" clId="{C480CF4E-769D-45BB-8659-F6FF90ED91E3}" dt="2025-10-27T14:16:07.464" v="1066" actId="20577"/>
          <ac:spMkLst>
            <pc:docMk/>
            <pc:sldMk cId="2716585614" sldId="257"/>
            <ac:spMk id="4" creationId="{43C66401-2280-2D39-A9EB-7096BCF9CA1D}"/>
          </ac:spMkLst>
        </pc:spChg>
        <pc:picChg chg="add mod">
          <ac:chgData name="Ryan Teare" userId="9870d719-d0df-4517-8925-b588ec09455c" providerId="ADAL" clId="{C480CF4E-769D-45BB-8659-F6FF90ED91E3}" dt="2025-10-27T13:27:37.590" v="269" actId="1076"/>
          <ac:picMkLst>
            <pc:docMk/>
            <pc:sldMk cId="2716585614" sldId="257"/>
            <ac:picMk id="5" creationId="{5C27DA88-97FB-5EAD-025C-D3FFB0B9F780}"/>
          </ac:picMkLst>
        </pc:picChg>
        <pc:picChg chg="mod">
          <ac:chgData name="Ryan Teare" userId="9870d719-d0df-4517-8925-b588ec09455c" providerId="ADAL" clId="{C480CF4E-769D-45BB-8659-F6FF90ED91E3}" dt="2025-10-27T13:44:19.482" v="768" actId="1076"/>
          <ac:picMkLst>
            <pc:docMk/>
            <pc:sldMk cId="2716585614" sldId="257"/>
            <ac:picMk id="6" creationId="{315B416A-9F40-D702-12DD-8EC481EE1500}"/>
          </ac:picMkLst>
        </pc:picChg>
        <pc:picChg chg="add mod">
          <ac:chgData name="Ryan Teare" userId="9870d719-d0df-4517-8925-b588ec09455c" providerId="ADAL" clId="{C480CF4E-769D-45BB-8659-F6FF90ED91E3}" dt="2025-10-27T13:28:17.253" v="275" actId="1076"/>
          <ac:picMkLst>
            <pc:docMk/>
            <pc:sldMk cId="2716585614" sldId="257"/>
            <ac:picMk id="8" creationId="{8C0CDFE7-F0D2-052A-0817-DEA620927EAD}"/>
          </ac:picMkLst>
        </pc:picChg>
        <pc:picChg chg="add mod">
          <ac:chgData name="Ryan Teare" userId="9870d719-d0df-4517-8925-b588ec09455c" providerId="ADAL" clId="{C480CF4E-769D-45BB-8659-F6FF90ED91E3}" dt="2025-10-27T13:29:19.371" v="280" actId="1076"/>
          <ac:picMkLst>
            <pc:docMk/>
            <pc:sldMk cId="2716585614" sldId="257"/>
            <ac:picMk id="10" creationId="{5864FA40-F92A-65DB-9D27-6FAF463C9D23}"/>
          </ac:picMkLst>
        </pc:picChg>
        <pc:picChg chg="add mod">
          <ac:chgData name="Ryan Teare" userId="9870d719-d0df-4517-8925-b588ec09455c" providerId="ADAL" clId="{C480CF4E-769D-45BB-8659-F6FF90ED91E3}" dt="2025-10-27T13:54:58.915" v="842" actId="1076"/>
          <ac:picMkLst>
            <pc:docMk/>
            <pc:sldMk cId="2716585614" sldId="257"/>
            <ac:picMk id="12" creationId="{E3AFB575-4444-BF11-3A3F-89C96ECD2851}"/>
          </ac:picMkLst>
        </pc:picChg>
      </pc:sldChg>
      <pc:sldChg chg="addSp modSp mod">
        <pc:chgData name="Ryan Teare" userId="9870d719-d0df-4517-8925-b588ec09455c" providerId="ADAL" clId="{C480CF4E-769D-45BB-8659-F6FF90ED91E3}" dt="2025-10-27T14:08:26.857" v="980" actId="20577"/>
        <pc:sldMkLst>
          <pc:docMk/>
          <pc:sldMk cId="2246143176" sldId="258"/>
        </pc:sldMkLst>
        <pc:spChg chg="mod">
          <ac:chgData name="Ryan Teare" userId="9870d719-d0df-4517-8925-b588ec09455c" providerId="ADAL" clId="{C480CF4E-769D-45BB-8659-F6FF90ED91E3}" dt="2025-10-27T14:08:26.857" v="980" actId="20577"/>
          <ac:spMkLst>
            <pc:docMk/>
            <pc:sldMk cId="2246143176" sldId="258"/>
            <ac:spMk id="4" creationId="{5DF0287F-C669-3B8B-823D-894806405009}"/>
          </ac:spMkLst>
        </pc:spChg>
        <pc:picChg chg="add mod">
          <ac:chgData name="Ryan Teare" userId="9870d719-d0df-4517-8925-b588ec09455c" providerId="ADAL" clId="{C480CF4E-769D-45BB-8659-F6FF90ED91E3}" dt="2025-10-27T13:55:22.553" v="847" actId="1076"/>
          <ac:picMkLst>
            <pc:docMk/>
            <pc:sldMk cId="2246143176" sldId="258"/>
            <ac:picMk id="3" creationId="{305E936E-99D8-E158-6FED-066924311009}"/>
          </ac:picMkLst>
        </pc:picChg>
      </pc:sldChg>
      <pc:sldChg chg="addSp modSp mod">
        <pc:chgData name="Ryan Teare" userId="9870d719-d0df-4517-8925-b588ec09455c" providerId="ADAL" clId="{C480CF4E-769D-45BB-8659-F6FF90ED91E3}" dt="2025-10-27T13:56:00.639" v="854" actId="1076"/>
        <pc:sldMkLst>
          <pc:docMk/>
          <pc:sldMk cId="3770145796" sldId="259"/>
        </pc:sldMkLst>
        <pc:spChg chg="mod">
          <ac:chgData name="Ryan Teare" userId="9870d719-d0df-4517-8925-b588ec09455c" providerId="ADAL" clId="{C480CF4E-769D-45BB-8659-F6FF90ED91E3}" dt="2025-10-27T13:30:19.445" v="282" actId="1076"/>
          <ac:spMkLst>
            <pc:docMk/>
            <pc:sldMk cId="3770145796" sldId="259"/>
            <ac:spMk id="2" creationId="{4A210E9F-1668-921F-78E9-E67D11A8DEBE}"/>
          </ac:spMkLst>
        </pc:spChg>
        <pc:spChg chg="mod">
          <ac:chgData name="Ryan Teare" userId="9870d719-d0df-4517-8925-b588ec09455c" providerId="ADAL" clId="{C480CF4E-769D-45BB-8659-F6FF90ED91E3}" dt="2025-10-27T13:30:15.216" v="281" actId="1076"/>
          <ac:spMkLst>
            <pc:docMk/>
            <pc:sldMk cId="3770145796" sldId="259"/>
            <ac:spMk id="4" creationId="{9AD417C6-6042-B349-5EF0-01454007B69A}"/>
          </ac:spMkLst>
        </pc:spChg>
        <pc:picChg chg="add mod">
          <ac:chgData name="Ryan Teare" userId="9870d719-d0df-4517-8925-b588ec09455c" providerId="ADAL" clId="{C480CF4E-769D-45BB-8659-F6FF90ED91E3}" dt="2025-10-27T13:56:00.639" v="854" actId="1076"/>
          <ac:picMkLst>
            <pc:docMk/>
            <pc:sldMk cId="3770145796" sldId="259"/>
            <ac:picMk id="3" creationId="{CD1E13AE-28D2-7EE3-68EF-CBE2A98D493C}"/>
          </ac:picMkLst>
        </pc:picChg>
      </pc:sldChg>
      <pc:sldChg chg="addSp modSp mod">
        <pc:chgData name="Ryan Teare" userId="9870d719-d0df-4517-8925-b588ec09455c" providerId="ADAL" clId="{C480CF4E-769D-45BB-8659-F6FF90ED91E3}" dt="2025-10-27T14:06:54.171" v="951" actId="20577"/>
        <pc:sldMkLst>
          <pc:docMk/>
          <pc:sldMk cId="953371434" sldId="260"/>
        </pc:sldMkLst>
        <pc:spChg chg="mod">
          <ac:chgData name="Ryan Teare" userId="9870d719-d0df-4517-8925-b588ec09455c" providerId="ADAL" clId="{C480CF4E-769D-45BB-8659-F6FF90ED91E3}" dt="2025-10-27T14:06:54.171" v="951" actId="20577"/>
          <ac:spMkLst>
            <pc:docMk/>
            <pc:sldMk cId="953371434" sldId="260"/>
            <ac:spMk id="4" creationId="{6E319207-CAA6-7FC3-921D-6606D203E588}"/>
          </ac:spMkLst>
        </pc:spChg>
        <pc:picChg chg="add mod">
          <ac:chgData name="Ryan Teare" userId="9870d719-d0df-4517-8925-b588ec09455c" providerId="ADAL" clId="{C480CF4E-769D-45BB-8659-F6FF90ED91E3}" dt="2025-10-27T13:55:45.719" v="850" actId="14100"/>
          <ac:picMkLst>
            <pc:docMk/>
            <pc:sldMk cId="953371434" sldId="260"/>
            <ac:picMk id="3" creationId="{E6ECA670-CD6B-C1DA-964A-98579D8E064F}"/>
          </ac:picMkLst>
        </pc:picChg>
      </pc:sldChg>
      <pc:sldChg chg="addSp modSp mod">
        <pc:chgData name="Ryan Teare" userId="9870d719-d0df-4517-8925-b588ec09455c" providerId="ADAL" clId="{C480CF4E-769D-45BB-8659-F6FF90ED91E3}" dt="2025-10-27T13:55:07.784" v="844" actId="1076"/>
        <pc:sldMkLst>
          <pc:docMk/>
          <pc:sldMk cId="1585143453" sldId="261"/>
        </pc:sldMkLst>
        <pc:spChg chg="mod">
          <ac:chgData name="Ryan Teare" userId="9870d719-d0df-4517-8925-b588ec09455c" providerId="ADAL" clId="{C480CF4E-769D-45BB-8659-F6FF90ED91E3}" dt="2025-10-27T13:32:36.757" v="326" actId="20577"/>
          <ac:spMkLst>
            <pc:docMk/>
            <pc:sldMk cId="1585143453" sldId="261"/>
            <ac:spMk id="2" creationId="{C552C651-20BD-6DA4-2E24-423A2BB7720A}"/>
          </ac:spMkLst>
        </pc:spChg>
        <pc:picChg chg="add mod">
          <ac:chgData name="Ryan Teare" userId="9870d719-d0df-4517-8925-b588ec09455c" providerId="ADAL" clId="{C480CF4E-769D-45BB-8659-F6FF90ED91E3}" dt="2025-10-27T13:55:07.784" v="844" actId="1076"/>
          <ac:picMkLst>
            <pc:docMk/>
            <pc:sldMk cId="1585143453" sldId="261"/>
            <ac:picMk id="3" creationId="{55A6024B-4B0A-670D-B701-1666272FB3DB}"/>
          </ac:picMkLst>
        </pc:picChg>
      </pc:sldChg>
      <pc:sldChg chg="addSp delSp modSp mod">
        <pc:chgData name="Ryan Teare" userId="9870d719-d0df-4517-8925-b588ec09455c" providerId="ADAL" clId="{C480CF4E-769D-45BB-8659-F6FF90ED91E3}" dt="2025-10-27T13:08:52.453" v="263" actId="732"/>
        <pc:sldMkLst>
          <pc:docMk/>
          <pc:sldMk cId="281884066" sldId="263"/>
        </pc:sldMkLst>
        <pc:spChg chg="mod">
          <ac:chgData name="Ryan Teare" userId="9870d719-d0df-4517-8925-b588ec09455c" providerId="ADAL" clId="{C480CF4E-769D-45BB-8659-F6FF90ED91E3}" dt="2025-10-27T13:07:43.915" v="251" actId="26606"/>
          <ac:spMkLst>
            <pc:docMk/>
            <pc:sldMk cId="281884066" sldId="263"/>
            <ac:spMk id="2" creationId="{EDE757DD-4C75-C390-ED4A-4CA090A03701}"/>
          </ac:spMkLst>
        </pc:spChg>
        <pc:spChg chg="mod">
          <ac:chgData name="Ryan Teare" userId="9870d719-d0df-4517-8925-b588ec09455c" providerId="ADAL" clId="{C480CF4E-769D-45BB-8659-F6FF90ED91E3}" dt="2025-10-27T13:08:06.345" v="259" actId="20577"/>
          <ac:spMkLst>
            <pc:docMk/>
            <pc:sldMk cId="281884066" sldId="263"/>
            <ac:spMk id="11" creationId="{9CBC12F5-9FF1-4DC9-5027-5D2787D39506}"/>
          </ac:spMkLst>
        </pc:spChg>
        <pc:spChg chg="del">
          <ac:chgData name="Ryan Teare" userId="9870d719-d0df-4517-8925-b588ec09455c" providerId="ADAL" clId="{C480CF4E-769D-45BB-8659-F6FF90ED91E3}" dt="2025-10-27T13:07:43.915" v="251" actId="26606"/>
          <ac:spMkLst>
            <pc:docMk/>
            <pc:sldMk cId="281884066" sldId="263"/>
            <ac:spMk id="14" creationId="{50DF6B93-F3AC-40E0-8651-89582E5E8702}"/>
          </ac:spMkLst>
        </pc:spChg>
        <pc:spChg chg="del">
          <ac:chgData name="Ryan Teare" userId="9870d719-d0df-4517-8925-b588ec09455c" providerId="ADAL" clId="{C480CF4E-769D-45BB-8659-F6FF90ED91E3}" dt="2025-10-27T13:07:43.915" v="251" actId="26606"/>
          <ac:spMkLst>
            <pc:docMk/>
            <pc:sldMk cId="281884066" sldId="263"/>
            <ac:spMk id="16" creationId="{E8027539-FDC1-4BD7-ABD3-2C96884650DB}"/>
          </ac:spMkLst>
        </pc:spChg>
        <pc:spChg chg="del">
          <ac:chgData name="Ryan Teare" userId="9870d719-d0df-4517-8925-b588ec09455c" providerId="ADAL" clId="{C480CF4E-769D-45BB-8659-F6FF90ED91E3}" dt="2025-10-27T13:07:43.915" v="251" actId="26606"/>
          <ac:spMkLst>
            <pc:docMk/>
            <pc:sldMk cId="281884066" sldId="263"/>
            <ac:spMk id="22" creationId="{8746EFA5-E6C7-4867-8011-E729148E8DFC}"/>
          </ac:spMkLst>
        </pc:spChg>
        <pc:spChg chg="add">
          <ac:chgData name="Ryan Teare" userId="9870d719-d0df-4517-8925-b588ec09455c" providerId="ADAL" clId="{C480CF4E-769D-45BB-8659-F6FF90ED91E3}" dt="2025-10-27T13:07:43.915" v="251" actId="26606"/>
          <ac:spMkLst>
            <pc:docMk/>
            <pc:sldMk cId="281884066" sldId="263"/>
            <ac:spMk id="27" creationId="{B6FACB3C-9069-4791-BC5C-0DB7CD19B853}"/>
          </ac:spMkLst>
        </pc:spChg>
        <pc:spChg chg="add">
          <ac:chgData name="Ryan Teare" userId="9870d719-d0df-4517-8925-b588ec09455c" providerId="ADAL" clId="{C480CF4E-769D-45BB-8659-F6FF90ED91E3}" dt="2025-10-27T13:07:43.915" v="251" actId="26606"/>
          <ac:spMkLst>
            <pc:docMk/>
            <pc:sldMk cId="281884066" sldId="263"/>
            <ac:spMk id="29" creationId="{71F2038E-D777-4B76-81DD-DD13EE91B9DD}"/>
          </ac:spMkLst>
        </pc:spChg>
        <pc:grpChg chg="add">
          <ac:chgData name="Ryan Teare" userId="9870d719-d0df-4517-8925-b588ec09455c" providerId="ADAL" clId="{C480CF4E-769D-45BB-8659-F6FF90ED91E3}" dt="2025-10-27T13:07:43.915" v="251" actId="26606"/>
          <ac:grpSpMkLst>
            <pc:docMk/>
            <pc:sldMk cId="281884066" sldId="263"/>
            <ac:grpSpMk id="31" creationId="{DD354807-230F-4402-B1B9-F733A8F1F190}"/>
          </ac:grpSpMkLst>
        </pc:grpChg>
        <pc:picChg chg="mod modCrop">
          <ac:chgData name="Ryan Teare" userId="9870d719-d0df-4517-8925-b588ec09455c" providerId="ADAL" clId="{C480CF4E-769D-45BB-8659-F6FF90ED91E3}" dt="2025-10-27T13:08:52.453" v="263" actId="732"/>
          <ac:picMkLst>
            <pc:docMk/>
            <pc:sldMk cId="281884066" sldId="263"/>
            <ac:picMk id="5" creationId="{75179F69-3852-D607-2604-310E592E2567}"/>
          </ac:picMkLst>
        </pc:picChg>
        <pc:picChg chg="del">
          <ac:chgData name="Ryan Teare" userId="9870d719-d0df-4517-8925-b588ec09455c" providerId="ADAL" clId="{C480CF4E-769D-45BB-8659-F6FF90ED91E3}" dt="2025-10-27T13:07:20.641" v="248" actId="478"/>
          <ac:picMkLst>
            <pc:docMk/>
            <pc:sldMk cId="281884066" sldId="263"/>
            <ac:picMk id="7" creationId="{E404C864-552A-0420-06D9-39F880956976}"/>
          </ac:picMkLst>
        </pc:picChg>
      </pc:sldChg>
      <pc:sldChg chg="addSp delSp modSp add mod ord addAnim delAnim modAnim">
        <pc:chgData name="Ryan Teare" userId="9870d719-d0df-4517-8925-b588ec09455c" providerId="ADAL" clId="{C480CF4E-769D-45BB-8659-F6FF90ED91E3}" dt="2025-10-27T14:05:35.763" v="946" actId="1076"/>
        <pc:sldMkLst>
          <pc:docMk/>
          <pc:sldMk cId="2230495385" sldId="264"/>
        </pc:sldMkLst>
        <pc:spChg chg="mod ord">
          <ac:chgData name="Ryan Teare" userId="9870d719-d0df-4517-8925-b588ec09455c" providerId="ADAL" clId="{C480CF4E-769D-45BB-8659-F6FF90ED91E3}" dt="2025-10-27T13:53:32.419" v="826" actId="26606"/>
          <ac:spMkLst>
            <pc:docMk/>
            <pc:sldMk cId="2230495385" sldId="264"/>
            <ac:spMk id="2" creationId="{8B15CF01-68C8-0E33-E842-32F409163FD3}"/>
          </ac:spMkLst>
        </pc:spChg>
        <pc:spChg chg="del">
          <ac:chgData name="Ryan Teare" userId="9870d719-d0df-4517-8925-b588ec09455c" providerId="ADAL" clId="{C480CF4E-769D-45BB-8659-F6FF90ED91E3}" dt="2025-10-27T13:47:09.888" v="815" actId="478"/>
          <ac:spMkLst>
            <pc:docMk/>
            <pc:sldMk cId="2230495385" sldId="264"/>
            <ac:spMk id="4" creationId="{F0E1F348-7915-07FE-566A-859D9A36B093}"/>
          </ac:spMkLst>
        </pc:spChg>
        <pc:spChg chg="add del mod">
          <ac:chgData name="Ryan Teare" userId="9870d719-d0df-4517-8925-b588ec09455c" providerId="ADAL" clId="{C480CF4E-769D-45BB-8659-F6FF90ED91E3}" dt="2025-10-27T13:47:20.265" v="819" actId="478"/>
          <ac:spMkLst>
            <pc:docMk/>
            <pc:sldMk cId="2230495385" sldId="264"/>
            <ac:spMk id="5" creationId="{501588B0-CC12-BEF4-E0E0-8AB56244DF71}"/>
          </ac:spMkLst>
        </pc:spChg>
        <pc:spChg chg="add del mod">
          <ac:chgData name="Ryan Teare" userId="9870d719-d0df-4517-8925-b588ec09455c" providerId="ADAL" clId="{C480CF4E-769D-45BB-8659-F6FF90ED91E3}" dt="2025-10-27T13:47:16.894" v="818" actId="478"/>
          <ac:spMkLst>
            <pc:docMk/>
            <pc:sldMk cId="2230495385" sldId="264"/>
            <ac:spMk id="7" creationId="{77B4BFED-002F-23F9-6C56-00FCD8C5ACBD}"/>
          </ac:spMkLst>
        </pc:spChg>
        <pc:spChg chg="add mod">
          <ac:chgData name="Ryan Teare" userId="9870d719-d0df-4517-8925-b588ec09455c" providerId="ADAL" clId="{C480CF4E-769D-45BB-8659-F6FF90ED91E3}" dt="2025-10-27T14:03:02.814" v="931" actId="14100"/>
          <ac:spMkLst>
            <pc:docMk/>
            <pc:sldMk cId="2230495385" sldId="264"/>
            <ac:spMk id="20" creationId="{7873708B-34BF-CC8D-A38E-69658C6E6423}"/>
          </ac:spMkLst>
        </pc:spChg>
        <pc:spChg chg="add del">
          <ac:chgData name="Ryan Teare" userId="9870d719-d0df-4517-8925-b588ec09455c" providerId="ADAL" clId="{C480CF4E-769D-45BB-8659-F6FF90ED91E3}" dt="2025-10-27T13:53:32.419" v="826" actId="26606"/>
          <ac:spMkLst>
            <pc:docMk/>
            <pc:sldMk cId="2230495385" sldId="264"/>
            <ac:spMk id="51" creationId="{5F959458-2CDB-6683-8939-254FFE793987}"/>
          </ac:spMkLst>
        </pc:spChg>
        <pc:spChg chg="add del">
          <ac:chgData name="Ryan Teare" userId="9870d719-d0df-4517-8925-b588ec09455c" providerId="ADAL" clId="{C480CF4E-769D-45BB-8659-F6FF90ED91E3}" dt="2025-10-27T13:53:32.419" v="826" actId="26606"/>
          <ac:spMkLst>
            <pc:docMk/>
            <pc:sldMk cId="2230495385" sldId="264"/>
            <ac:spMk id="53" creationId="{3CCC155E-7EEE-1302-0241-334BBD7130FD}"/>
          </ac:spMkLst>
        </pc:spChg>
        <pc:spChg chg="add del">
          <ac:chgData name="Ryan Teare" userId="9870d719-d0df-4517-8925-b588ec09455c" providerId="ADAL" clId="{C480CF4E-769D-45BB-8659-F6FF90ED91E3}" dt="2025-10-27T13:52:55.695" v="823" actId="26606"/>
          <ac:spMkLst>
            <pc:docMk/>
            <pc:sldMk cId="2230495385" sldId="264"/>
            <ac:spMk id="58" creationId="{06DA9DF9-31F7-4056-B42E-878CC92417B8}"/>
          </ac:spMkLst>
        </pc:spChg>
        <pc:spChg chg="add del">
          <ac:chgData name="Ryan Teare" userId="9870d719-d0df-4517-8925-b588ec09455c" providerId="ADAL" clId="{C480CF4E-769D-45BB-8659-F6FF90ED91E3}" dt="2025-10-27T13:53:32.407" v="825" actId="26606"/>
          <ac:spMkLst>
            <pc:docMk/>
            <pc:sldMk cId="2230495385" sldId="264"/>
            <ac:spMk id="60" creationId="{682C1161-1736-45EC-99B7-33F3CAE9D517}"/>
          </ac:spMkLst>
        </pc:spChg>
        <pc:spChg chg="add del">
          <ac:chgData name="Ryan Teare" userId="9870d719-d0df-4517-8925-b588ec09455c" providerId="ADAL" clId="{C480CF4E-769D-45BB-8659-F6FF90ED91E3}" dt="2025-10-27T13:53:32.407" v="825" actId="26606"/>
          <ac:spMkLst>
            <pc:docMk/>
            <pc:sldMk cId="2230495385" sldId="264"/>
            <ac:spMk id="61" creationId="{5DCB5928-DC7D-4612-9922-441966E15627}"/>
          </ac:spMkLst>
        </pc:spChg>
        <pc:spChg chg="add del">
          <ac:chgData name="Ryan Teare" userId="9870d719-d0df-4517-8925-b588ec09455c" providerId="ADAL" clId="{C480CF4E-769D-45BB-8659-F6FF90ED91E3}" dt="2025-10-27T13:53:32.407" v="825" actId="26606"/>
          <ac:spMkLst>
            <pc:docMk/>
            <pc:sldMk cId="2230495385" sldId="264"/>
            <ac:spMk id="62" creationId="{84D4DDB8-B68F-45B0-9F62-C4279996F672}"/>
          </ac:spMkLst>
        </pc:spChg>
        <pc:spChg chg="add del">
          <ac:chgData name="Ryan Teare" userId="9870d719-d0df-4517-8925-b588ec09455c" providerId="ADAL" clId="{C480CF4E-769D-45BB-8659-F6FF90ED91E3}" dt="2025-10-27T13:53:32.407" v="825" actId="26606"/>
          <ac:spMkLst>
            <pc:docMk/>
            <pc:sldMk cId="2230495385" sldId="264"/>
            <ac:spMk id="64" creationId="{AF2F604E-43BE-4DC3-B983-E071523364F8}"/>
          </ac:spMkLst>
        </pc:spChg>
        <pc:spChg chg="add del">
          <ac:chgData name="Ryan Teare" userId="9870d719-d0df-4517-8925-b588ec09455c" providerId="ADAL" clId="{C480CF4E-769D-45BB-8659-F6FF90ED91E3}" dt="2025-10-27T13:53:32.407" v="825" actId="26606"/>
          <ac:spMkLst>
            <pc:docMk/>
            <pc:sldMk cId="2230495385" sldId="264"/>
            <ac:spMk id="66" creationId="{08C9B587-E65E-4B52-B37C-ABEBB6E87928}"/>
          </ac:spMkLst>
        </pc:spChg>
        <pc:spChg chg="add">
          <ac:chgData name="Ryan Teare" userId="9870d719-d0df-4517-8925-b588ec09455c" providerId="ADAL" clId="{C480CF4E-769D-45BB-8659-F6FF90ED91E3}" dt="2025-10-27T13:53:32.419" v="826" actId="26606"/>
          <ac:spMkLst>
            <pc:docMk/>
            <pc:sldMk cId="2230495385" sldId="264"/>
            <ac:spMk id="68" creationId="{55666830-9A19-4E01-8505-D6C7F9AC5665}"/>
          </ac:spMkLst>
        </pc:spChg>
        <pc:spChg chg="add">
          <ac:chgData name="Ryan Teare" userId="9870d719-d0df-4517-8925-b588ec09455c" providerId="ADAL" clId="{C480CF4E-769D-45BB-8659-F6FF90ED91E3}" dt="2025-10-27T13:53:32.419" v="826" actId="26606"/>
          <ac:spMkLst>
            <pc:docMk/>
            <pc:sldMk cId="2230495385" sldId="264"/>
            <ac:spMk id="69" creationId="{AE9FC877-7FB6-4D22-9988-35420644E202}"/>
          </ac:spMkLst>
        </pc:spChg>
        <pc:spChg chg="add">
          <ac:chgData name="Ryan Teare" userId="9870d719-d0df-4517-8925-b588ec09455c" providerId="ADAL" clId="{C480CF4E-769D-45BB-8659-F6FF90ED91E3}" dt="2025-10-27T13:53:32.419" v="826" actId="26606"/>
          <ac:spMkLst>
            <pc:docMk/>
            <pc:sldMk cId="2230495385" sldId="264"/>
            <ac:spMk id="70" creationId="{E41809D1-F12E-46BB-B804-5F209D325E8B}"/>
          </ac:spMkLst>
        </pc:spChg>
        <pc:spChg chg="add">
          <ac:chgData name="Ryan Teare" userId="9870d719-d0df-4517-8925-b588ec09455c" providerId="ADAL" clId="{C480CF4E-769D-45BB-8659-F6FF90ED91E3}" dt="2025-10-27T13:53:32.419" v="826" actId="26606"/>
          <ac:spMkLst>
            <pc:docMk/>
            <pc:sldMk cId="2230495385" sldId="264"/>
            <ac:spMk id="71" creationId="{AF2F604E-43BE-4DC3-B983-E071523364F8}"/>
          </ac:spMkLst>
        </pc:spChg>
        <pc:spChg chg="add">
          <ac:chgData name="Ryan Teare" userId="9870d719-d0df-4517-8925-b588ec09455c" providerId="ADAL" clId="{C480CF4E-769D-45BB-8659-F6FF90ED91E3}" dt="2025-10-27T13:53:32.419" v="826" actId="26606"/>
          <ac:spMkLst>
            <pc:docMk/>
            <pc:sldMk cId="2230495385" sldId="264"/>
            <ac:spMk id="72" creationId="{08C9B587-E65E-4B52-B37C-ABEBB6E87928}"/>
          </ac:spMkLst>
        </pc:spChg>
        <pc:picChg chg="add mod">
          <ac:chgData name="Ryan Teare" userId="9870d719-d0df-4517-8925-b588ec09455c" providerId="ADAL" clId="{C480CF4E-769D-45BB-8659-F6FF90ED91E3}" dt="2025-10-27T14:04:56.282" v="941" actId="1076"/>
          <ac:picMkLst>
            <pc:docMk/>
            <pc:sldMk cId="2230495385" sldId="264"/>
            <ac:picMk id="9" creationId="{ED3CE326-881E-F340-BC07-D207AC9FDE9F}"/>
          </ac:picMkLst>
        </pc:picChg>
        <pc:picChg chg="add del mod">
          <ac:chgData name="Ryan Teare" userId="9870d719-d0df-4517-8925-b588ec09455c" providerId="ADAL" clId="{C480CF4E-769D-45BB-8659-F6FF90ED91E3}" dt="2025-10-27T13:54:49.036" v="840" actId="478"/>
          <ac:picMkLst>
            <pc:docMk/>
            <pc:sldMk cId="2230495385" sldId="264"/>
            <ac:picMk id="10" creationId="{1C86B4B4-9E9E-1153-76E5-5AADDE5B082B}"/>
          </ac:picMkLst>
        </pc:picChg>
        <pc:picChg chg="add mod">
          <ac:chgData name="Ryan Teare" userId="9870d719-d0df-4517-8925-b588ec09455c" providerId="ADAL" clId="{C480CF4E-769D-45BB-8659-F6FF90ED91E3}" dt="2025-10-27T13:56:11.693" v="857" actId="14100"/>
          <ac:picMkLst>
            <pc:docMk/>
            <pc:sldMk cId="2230495385" sldId="264"/>
            <ac:picMk id="11" creationId="{939ED447-ABC7-34CC-0AD7-3910CC4000DA}"/>
          </ac:picMkLst>
        </pc:picChg>
        <pc:picChg chg="add mod">
          <ac:chgData name="Ryan Teare" userId="9870d719-d0df-4517-8925-b588ec09455c" providerId="ADAL" clId="{C480CF4E-769D-45BB-8659-F6FF90ED91E3}" dt="2025-10-27T14:01:04.237" v="877" actId="1076"/>
          <ac:picMkLst>
            <pc:docMk/>
            <pc:sldMk cId="2230495385" sldId="264"/>
            <ac:picMk id="13" creationId="{00760D3A-8691-44A7-C3AF-FD89B4008746}"/>
          </ac:picMkLst>
        </pc:picChg>
        <pc:picChg chg="add mod">
          <ac:chgData name="Ryan Teare" userId="9870d719-d0df-4517-8925-b588ec09455c" providerId="ADAL" clId="{C480CF4E-769D-45BB-8659-F6FF90ED91E3}" dt="2025-10-27T14:01:14.285" v="879" actId="1076"/>
          <ac:picMkLst>
            <pc:docMk/>
            <pc:sldMk cId="2230495385" sldId="264"/>
            <ac:picMk id="14" creationId="{83BE0F14-0BDD-6F41-7B0A-6DD7105B8F4C}"/>
          </ac:picMkLst>
        </pc:picChg>
        <pc:picChg chg="add mod">
          <ac:chgData name="Ryan Teare" userId="9870d719-d0df-4517-8925-b588ec09455c" providerId="ADAL" clId="{C480CF4E-769D-45BB-8659-F6FF90ED91E3}" dt="2025-10-27T14:01:37.128" v="881" actId="1076"/>
          <ac:picMkLst>
            <pc:docMk/>
            <pc:sldMk cId="2230495385" sldId="264"/>
            <ac:picMk id="15" creationId="{95450631-0B14-19E9-8018-C9E7F6DCABD5}"/>
          </ac:picMkLst>
        </pc:picChg>
        <pc:picChg chg="add mod">
          <ac:chgData name="Ryan Teare" userId="9870d719-d0df-4517-8925-b588ec09455c" providerId="ADAL" clId="{C480CF4E-769D-45BB-8659-F6FF90ED91E3}" dt="2025-10-27T14:01:48.726" v="883" actId="1076"/>
          <ac:picMkLst>
            <pc:docMk/>
            <pc:sldMk cId="2230495385" sldId="264"/>
            <ac:picMk id="16" creationId="{71041092-A6D3-47F6-6CD3-12A28CF9C308}"/>
          </ac:picMkLst>
        </pc:picChg>
        <pc:picChg chg="add mod">
          <ac:chgData name="Ryan Teare" userId="9870d719-d0df-4517-8925-b588ec09455c" providerId="ADAL" clId="{C480CF4E-769D-45BB-8659-F6FF90ED91E3}" dt="2025-10-27T14:05:35.763" v="946" actId="1076"/>
          <ac:picMkLst>
            <pc:docMk/>
            <pc:sldMk cId="2230495385" sldId="264"/>
            <ac:picMk id="17" creationId="{193172F9-D632-5AF9-AD77-F202FCF5E748}"/>
          </ac:picMkLst>
        </pc:picChg>
        <pc:picChg chg="add mod">
          <ac:chgData name="Ryan Teare" userId="9870d719-d0df-4517-8925-b588ec09455c" providerId="ADAL" clId="{C480CF4E-769D-45BB-8659-F6FF90ED91E3}" dt="2025-10-27T14:05:29.051" v="945" actId="1076"/>
          <ac:picMkLst>
            <pc:docMk/>
            <pc:sldMk cId="2230495385" sldId="264"/>
            <ac:picMk id="18" creationId="{76020102-D24C-332B-FBA6-CE37D20494C3}"/>
          </ac:picMkLst>
        </pc:picChg>
        <pc:picChg chg="add mod">
          <ac:chgData name="Ryan Teare" userId="9870d719-d0df-4517-8925-b588ec09455c" providerId="ADAL" clId="{C480CF4E-769D-45BB-8659-F6FF90ED91E3}" dt="2025-10-27T14:03:09.950" v="932" actId="14100"/>
          <ac:picMkLst>
            <pc:docMk/>
            <pc:sldMk cId="2230495385" sldId="264"/>
            <ac:picMk id="19" creationId="{D9CA954D-024B-8739-D6F3-380E983671D5}"/>
          </ac:picMkLst>
        </pc:picChg>
        <pc:picChg chg="add mod">
          <ac:chgData name="Ryan Teare" userId="9870d719-d0df-4517-8925-b588ec09455c" providerId="ADAL" clId="{C480CF4E-769D-45BB-8659-F6FF90ED91E3}" dt="2025-10-27T14:05:00.935" v="942" actId="1076"/>
          <ac:picMkLst>
            <pc:docMk/>
            <pc:sldMk cId="2230495385" sldId="264"/>
            <ac:picMk id="21" creationId="{3332290E-61E7-B0C3-9D5D-AB2FE4C65BCE}"/>
          </ac:picMkLst>
        </pc:picChg>
        <pc:picChg chg="add mod">
          <ac:chgData name="Ryan Teare" userId="9870d719-d0df-4517-8925-b588ec09455c" providerId="ADAL" clId="{C480CF4E-769D-45BB-8659-F6FF90ED91E3}" dt="2025-10-27T14:05:21.446" v="944" actId="1076"/>
          <ac:picMkLst>
            <pc:docMk/>
            <pc:sldMk cId="2230495385" sldId="264"/>
            <ac:picMk id="22" creationId="{CAC1255C-D6BD-3355-A5B1-26495CD7EC13}"/>
          </ac:picMkLst>
        </pc:picChg>
        <pc:picChg chg="del">
          <ac:chgData name="Ryan Teare" userId="9870d719-d0df-4517-8925-b588ec09455c" providerId="ADAL" clId="{C480CF4E-769D-45BB-8659-F6FF90ED91E3}" dt="2025-10-27T13:47:10.971" v="816" actId="478"/>
          <ac:picMkLst>
            <pc:docMk/>
            <pc:sldMk cId="2230495385" sldId="264"/>
            <ac:picMk id="44" creationId="{D8ADE9E0-E47B-C644-99A2-F0F5AE8B2E5E}"/>
          </ac:picMkLst>
        </pc:picChg>
        <pc:picChg chg="del">
          <ac:chgData name="Ryan Teare" userId="9870d719-d0df-4517-8925-b588ec09455c" providerId="ADAL" clId="{C480CF4E-769D-45BB-8659-F6FF90ED91E3}" dt="2025-10-27T13:47:15.238" v="817" actId="478"/>
          <ac:picMkLst>
            <pc:docMk/>
            <pc:sldMk cId="2230495385" sldId="264"/>
            <ac:picMk id="46" creationId="{B1778127-4EEA-B78E-E711-49B96CBBB70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F7F5A-5278-4F66-929C-7E61940A79F3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6C7F9-2715-4028-8936-293F8B9460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97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A5158-B647-9A89-EF67-B3AB9F4D3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EF19F6-5888-F0CF-2591-8A7DCD4177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AF37FB-43A8-03B2-3011-D1F2AFA22C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410CE-CECB-45D9-ADD4-B84BDACEF9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6C7F9-2715-4028-8936-293F8B9460D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819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6C7F9-2715-4028-8936-293F8B9460D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824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6C7F9-2715-4028-8936-293F8B9460D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684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0FF4E-CD3C-8013-D7DC-892043B25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23AD83-29C5-12E8-15F0-5B511060B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9A988-63DE-73BE-7888-323A3414A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12A7-E1A8-4E4F-9A3E-2471F65FA70B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9D039-5FDC-44CF-69FA-EA67C6FB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1BF73-D74F-BD8F-4E70-23AF8A52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B5A1-4AAF-44D5-AE95-19ACFDD75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70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DB620-7275-11EB-C085-6F19A6CDF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9EF269-E3D1-F86F-3393-92621D4752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A5A1F-EED3-7839-021B-3CA9D8F67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12A7-E1A8-4E4F-9A3E-2471F65FA70B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E2438-D63E-D7F3-7891-8CB286714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65D10-2C79-2A97-3E87-9400A80DF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B5A1-4AAF-44D5-AE95-19ACFDD75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6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C986F6-B046-A83B-E51A-3861E7E52E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B37E8F-72CD-6B84-5AD5-A6404941D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4BC0B-52D0-36D0-2115-5205CF293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12A7-E1A8-4E4F-9A3E-2471F65FA70B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2D0E2-0CB7-A599-87F6-8C9430AC0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F7516-874E-2B11-555F-C77DE203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B5A1-4AAF-44D5-AE95-19ACFDD75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78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7CC03-A8EA-3FC0-0C54-6052DC7EA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D0697-C43A-B739-AC3A-28117DBCE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827C5-C11D-12A2-614E-D9C9BD9A2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12A7-E1A8-4E4F-9A3E-2471F65FA70B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85963-AA88-50BB-7499-29713C54B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C3523-F3A0-B1E5-06D4-86D6E2E71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B5A1-4AAF-44D5-AE95-19ACFDD75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530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D3DD4-9F57-DA7F-67E8-47E6255D8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1386A-3BBA-EA48-8F53-0380EC422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385AD-EFDB-75D9-4508-4DCE062CB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12A7-E1A8-4E4F-9A3E-2471F65FA70B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624E3-D322-17E5-1996-681E51252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5EA39-ECAB-93A0-0232-7A664E1BF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B5A1-4AAF-44D5-AE95-19ACFDD75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624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0BDC7-C255-648B-A405-9786B2901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D743C-BAAA-2EE1-158B-30CFF52DC2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624E3F-762D-D694-A127-F680BE471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8950E-3F65-0E39-C07A-4A623C442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12A7-E1A8-4E4F-9A3E-2471F65FA70B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AF6C8F-3126-FFBE-3664-95A223C0C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4F02C0-5B92-1E6C-0332-CE947961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B5A1-4AAF-44D5-AE95-19ACFDD75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33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B1857-13FA-05B2-418C-097128361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C350A-8B46-256E-77F0-788B84C17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32B888-F692-1F50-597E-C64A36F07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1DA03C-F8F0-D2D4-017E-5A22AF138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C0B03E-DD22-D6E3-6A40-6ADB936C93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648D1A-DCAD-C96E-25BA-DDE88023F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12A7-E1A8-4E4F-9A3E-2471F65FA70B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EBF62-D5EC-44FF-7689-1FDFCBF62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BAB7EF-6F8F-7FE6-1931-4E29B8E8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B5A1-4AAF-44D5-AE95-19ACFDD75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58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2262C-F9F7-3DB6-7966-293DC966F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F3CFE6-4F01-2FE0-7860-FB2120C44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12A7-E1A8-4E4F-9A3E-2471F65FA70B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99363E-5D68-A625-24DD-F4884437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9785C1-C285-32DB-5181-E2A85FF8F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B5A1-4AAF-44D5-AE95-19ACFDD75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24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7F0DC4-B598-727C-6087-C4DC212BD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12A7-E1A8-4E4F-9A3E-2471F65FA70B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4BE34A-6354-90E5-59A9-32305E688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6D9F9-4CCF-C44D-A32C-D33B6124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B5A1-4AAF-44D5-AE95-19ACFDD75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165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86DE4-6E2E-EEE8-08A4-40FC76CEB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A9267-FF53-4A01-81BB-1EAFAFFED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3F4C0-D41C-2453-8E86-5CADA2700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B0A32-ABCE-92B7-6F22-86909A427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12A7-E1A8-4E4F-9A3E-2471F65FA70B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FFB06-E2CF-922A-7AC0-D1EC185D2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14AB6-6CD4-CE95-C0C3-86E7F5D01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B5A1-4AAF-44D5-AE95-19ACFDD75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93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D534E-2B8D-FD4D-3CD9-B9D814AAB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3726FC-649B-BADA-B833-78321A1DE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AAF283-53A0-663B-65B1-2F093CD03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2E4EE-DB06-340C-DA04-9144FCA1D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12A7-E1A8-4E4F-9A3E-2471F65FA70B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0B6A3-27D9-55E3-4B68-11BACB345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7F27E-3EE8-9FF6-6797-3891DF229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6B5A1-4AAF-44D5-AE95-19ACFDD75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2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74BF0E-8B43-9173-4B6E-017ECF6A3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0E6B7-0FCF-588D-C68F-B973DB4EB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79FCA-5AC5-86D8-55FF-6CB8E94E64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3012A7-E1A8-4E4F-9A3E-2471F65FA70B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17542-239B-AA31-4ADE-F9105E589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63898-BC8A-F240-4323-0E9EDAEE0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46B5A1-4AAF-44D5-AE95-19ACFDD75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43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ryan@merseyrivers.org" TargetMode="External"/><Relationship Id="rId2" Type="http://schemas.openxmlformats.org/officeDocument/2006/relationships/hyperlink" Target="mailto:paulc@merseyrivers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people walking in a field&#10;&#10;Description automatically generated">
            <a:extLst>
              <a:ext uri="{FF2B5EF4-FFF2-40B4-BE49-F238E27FC236}">
                <a16:creationId xmlns:a16="http://schemas.microsoft.com/office/drawing/2014/main" id="{F042A337-087C-F61E-C824-B2D5334FE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8" t="2" r="-588" b="9089"/>
          <a:stretch/>
        </p:blipFill>
        <p:spPr>
          <a:xfrm rot="5400000">
            <a:off x="4761757" y="-1086449"/>
            <a:ext cx="8230670" cy="1040356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7BAA9-B3E4-E55E-B4D3-AEE0FBD4D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652" y="698835"/>
            <a:ext cx="4782277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800" dirty="0">
                <a:solidFill>
                  <a:schemeClr val="bg1"/>
                </a:solidFill>
              </a:rPr>
              <a:t>Lowland Agricultural Peat Pilot: </a:t>
            </a:r>
            <a:br>
              <a:rPr lang="en-GB" sz="4800" dirty="0">
                <a:solidFill>
                  <a:schemeClr val="bg1"/>
                </a:solidFill>
              </a:rPr>
            </a:br>
            <a:br>
              <a:rPr lang="en-GB" sz="4800" dirty="0">
                <a:solidFill>
                  <a:schemeClr val="bg1"/>
                </a:solidFill>
              </a:rPr>
            </a:br>
            <a:r>
              <a:rPr lang="en-GB" sz="3100" dirty="0">
                <a:solidFill>
                  <a:schemeClr val="bg1"/>
                </a:solidFill>
              </a:rPr>
              <a:t>Alt-</a:t>
            </a:r>
            <a:r>
              <a:rPr lang="en-GB" sz="3100" dirty="0" err="1">
                <a:solidFill>
                  <a:schemeClr val="bg1"/>
                </a:solidFill>
              </a:rPr>
              <a:t>Crossens</a:t>
            </a:r>
            <a:r>
              <a:rPr lang="en-GB" sz="3100" dirty="0">
                <a:solidFill>
                  <a:schemeClr val="bg1"/>
                </a:solidFill>
              </a:rPr>
              <a:t> Peat Deposits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86BF5A-DE9D-33E1-F10B-226A2B740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6232317"/>
            <a:ext cx="4782277" cy="1365671"/>
          </a:xfrm>
        </p:spPr>
        <p:txBody>
          <a:bodyPr>
            <a:normAutofit/>
          </a:bodyPr>
          <a:lstStyle/>
          <a:p>
            <a:pPr algn="l"/>
            <a:r>
              <a:rPr lang="en-GB" sz="2000" dirty="0">
                <a:solidFill>
                  <a:schemeClr val="bg1"/>
                </a:solidFill>
              </a:rPr>
              <a:t>Presented by Paul Corner and Ryan Teare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DE12DD60-34A0-FAAB-A2F7-D1DB195672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705" y="222791"/>
            <a:ext cx="2234292" cy="19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28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2FA455-DE4B-4CDB-ACD3-969ADFF0D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3CE326-881E-F340-BC07-D207AC9FDE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75" r="572" b="2"/>
          <a:stretch>
            <a:fillRect/>
          </a:stretch>
        </p:blipFill>
        <p:spPr>
          <a:xfrm>
            <a:off x="4247778" y="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69" name="Freeform: Shape 59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0" name="Freeform: Shape 61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5CF01-68C8-0E33-E842-32F409163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Alt-</a:t>
            </a:r>
            <a:r>
              <a:rPr lang="en-US" sz="4800" dirty="0" err="1"/>
              <a:t>Crossens</a:t>
            </a:r>
            <a:r>
              <a:rPr lang="en-US" sz="4800" dirty="0"/>
              <a:t> Peat Deposits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white river in a circle with blue text&#10;&#10;AI-generated content may be incorrect.">
            <a:extLst>
              <a:ext uri="{FF2B5EF4-FFF2-40B4-BE49-F238E27FC236}">
                <a16:creationId xmlns:a16="http://schemas.microsoft.com/office/drawing/2014/main" id="{939ED447-ABC7-34CC-0AD7-3910CC4000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506" y="93732"/>
            <a:ext cx="1181574" cy="1028631"/>
          </a:xfrm>
          <a:prstGeom prst="rect">
            <a:avLst/>
          </a:prstGeom>
        </p:spPr>
      </p:pic>
      <p:pic>
        <p:nvPicPr>
          <p:cNvPr id="13" name="Graphic 12" descr="Star with solid fill">
            <a:extLst>
              <a:ext uri="{FF2B5EF4-FFF2-40B4-BE49-F238E27FC236}">
                <a16:creationId xmlns:a16="http://schemas.microsoft.com/office/drawing/2014/main" id="{00760D3A-8691-44A7-C3AF-FD89B4008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08955" y="5985387"/>
            <a:ext cx="457200" cy="457200"/>
          </a:xfrm>
          <a:prstGeom prst="rect">
            <a:avLst/>
          </a:prstGeom>
        </p:spPr>
      </p:pic>
      <p:pic>
        <p:nvPicPr>
          <p:cNvPr id="14" name="Graphic 13" descr="Star with solid fill">
            <a:extLst>
              <a:ext uri="{FF2B5EF4-FFF2-40B4-BE49-F238E27FC236}">
                <a16:creationId xmlns:a16="http://schemas.microsoft.com/office/drawing/2014/main" id="{83BE0F14-0BDD-6F41-7B0A-6DD7105B8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71892" y="5112784"/>
            <a:ext cx="457200" cy="457200"/>
          </a:xfrm>
          <a:prstGeom prst="rect">
            <a:avLst/>
          </a:prstGeom>
        </p:spPr>
      </p:pic>
      <p:pic>
        <p:nvPicPr>
          <p:cNvPr id="15" name="Graphic 14" descr="Star with solid fill">
            <a:extLst>
              <a:ext uri="{FF2B5EF4-FFF2-40B4-BE49-F238E27FC236}">
                <a16:creationId xmlns:a16="http://schemas.microsoft.com/office/drawing/2014/main" id="{95450631-0B14-19E9-8018-C9E7F6DCAB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08955" y="4081265"/>
            <a:ext cx="457200" cy="457200"/>
          </a:xfrm>
          <a:prstGeom prst="rect">
            <a:avLst/>
          </a:prstGeom>
        </p:spPr>
      </p:pic>
      <p:pic>
        <p:nvPicPr>
          <p:cNvPr id="16" name="Graphic 15" descr="Star with solid fill">
            <a:extLst>
              <a:ext uri="{FF2B5EF4-FFF2-40B4-BE49-F238E27FC236}">
                <a16:creationId xmlns:a16="http://schemas.microsoft.com/office/drawing/2014/main" id="{71041092-A6D3-47F6-6CD3-12A28CF9C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35183" y="1013127"/>
            <a:ext cx="457200" cy="457200"/>
          </a:xfrm>
          <a:prstGeom prst="rect">
            <a:avLst/>
          </a:prstGeom>
        </p:spPr>
      </p:pic>
      <p:pic>
        <p:nvPicPr>
          <p:cNvPr id="17" name="Graphic 16" descr="Star with solid fill">
            <a:extLst>
              <a:ext uri="{FF2B5EF4-FFF2-40B4-BE49-F238E27FC236}">
                <a16:creationId xmlns:a16="http://schemas.microsoft.com/office/drawing/2014/main" id="{193172F9-D632-5AF9-AD77-F202FCF5E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12314" y="2114340"/>
            <a:ext cx="457200" cy="457200"/>
          </a:xfrm>
          <a:prstGeom prst="rect">
            <a:avLst/>
          </a:prstGeom>
        </p:spPr>
      </p:pic>
      <p:pic>
        <p:nvPicPr>
          <p:cNvPr id="18" name="Graphic 17" descr="Star with solid fill">
            <a:extLst>
              <a:ext uri="{FF2B5EF4-FFF2-40B4-BE49-F238E27FC236}">
                <a16:creationId xmlns:a16="http://schemas.microsoft.com/office/drawing/2014/main" id="{76020102-D24C-332B-FBA6-CE37D20494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83714" y="2200618"/>
            <a:ext cx="457200" cy="457200"/>
          </a:xfrm>
          <a:prstGeom prst="rect">
            <a:avLst/>
          </a:prstGeom>
        </p:spPr>
      </p:pic>
      <p:pic>
        <p:nvPicPr>
          <p:cNvPr id="19" name="Graphic 18" descr="Star with solid fill">
            <a:extLst>
              <a:ext uri="{FF2B5EF4-FFF2-40B4-BE49-F238E27FC236}">
                <a16:creationId xmlns:a16="http://schemas.microsoft.com/office/drawing/2014/main" id="{D9CA954D-024B-8739-D6F3-380E983671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6142" y="6369552"/>
            <a:ext cx="370060" cy="3700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873708B-34BF-CC8D-A38E-69658C6E6423}"/>
              </a:ext>
            </a:extLst>
          </p:cNvPr>
          <p:cNvSpPr txBox="1"/>
          <p:nvPr/>
        </p:nvSpPr>
        <p:spPr>
          <a:xfrm>
            <a:off x="591073" y="6370280"/>
            <a:ext cx="2810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 Fields we are working in</a:t>
            </a:r>
          </a:p>
        </p:txBody>
      </p:sp>
      <p:pic>
        <p:nvPicPr>
          <p:cNvPr id="21" name="Graphic 20" descr="Star with solid fill">
            <a:extLst>
              <a:ext uri="{FF2B5EF4-FFF2-40B4-BE49-F238E27FC236}">
                <a16:creationId xmlns:a16="http://schemas.microsoft.com/office/drawing/2014/main" id="{3332290E-61E7-B0C3-9D5D-AB2FE4C65B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78897" y="6282071"/>
            <a:ext cx="368217" cy="368217"/>
          </a:xfrm>
          <a:prstGeom prst="rect">
            <a:avLst/>
          </a:prstGeom>
        </p:spPr>
      </p:pic>
      <p:pic>
        <p:nvPicPr>
          <p:cNvPr id="22" name="Graphic 21" descr="Star with solid fill">
            <a:extLst>
              <a:ext uri="{FF2B5EF4-FFF2-40B4-BE49-F238E27FC236}">
                <a16:creationId xmlns:a16="http://schemas.microsoft.com/office/drawing/2014/main" id="{CAC1255C-D6BD-3355-A5B1-26495CD7EC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51074" y="2657818"/>
            <a:ext cx="368217" cy="36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95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394842B0-684D-44CC-B4BC-D13331CF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36DCF8-E994-A4EC-5D63-006EB3C10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Project Overview</a:t>
            </a:r>
          </a:p>
        </p:txBody>
      </p:sp>
      <p:sp>
        <p:nvSpPr>
          <p:cNvPr id="53" name="sketch line">
            <a:extLst>
              <a:ext uri="{FF2B5EF4-FFF2-40B4-BE49-F238E27FC236}">
                <a16:creationId xmlns:a16="http://schemas.microsoft.com/office/drawing/2014/main" id="{4C2A3DC3-F495-4B99-9FF3-3FB30D632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319207-CAA6-7FC3-921D-6606D203E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79" y="2706624"/>
            <a:ext cx="7137237" cy="348386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u="sng" dirty="0"/>
              <a:t>Aims:</a:t>
            </a:r>
            <a:r>
              <a:rPr lang="en-US" sz="2200" dirty="0"/>
              <a:t>  How can we make unproductive peat profitable again ? </a:t>
            </a:r>
            <a:r>
              <a:rPr lang="en-US" sz="2200" dirty="0">
                <a:solidFill>
                  <a:schemeClr val="bg1"/>
                </a:solidFill>
              </a:rPr>
              <a:t>C</a:t>
            </a:r>
            <a:r>
              <a:rPr lang="en-US" sz="2200" dirty="0"/>
              <a:t> Is</a:t>
            </a:r>
            <a:r>
              <a:rPr lang="en-GB" sz="2200" dirty="0"/>
              <a:t> “wetter farming” a viable option ?</a:t>
            </a: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Measuring Peat Depth and Quality within unproductive peat    </a:t>
            </a:r>
            <a:r>
              <a:rPr lang="en-US" sz="2200" dirty="0">
                <a:solidFill>
                  <a:schemeClr val="bg1"/>
                </a:solidFill>
              </a:rPr>
              <a:t>b</a:t>
            </a:r>
            <a:r>
              <a:rPr lang="en-US" sz="2200" dirty="0"/>
              <a:t>  fields.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Monitoring the response of Groundwater to rainfall events.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Using Martin Mere’s and Lunt Meadows’ peat depth and</a:t>
            </a:r>
            <a:r>
              <a:rPr lang="en-US" sz="2200" dirty="0">
                <a:solidFill>
                  <a:schemeClr val="bg1"/>
                </a:solidFill>
              </a:rPr>
              <a:t> …    .. ….</a:t>
            </a:r>
            <a:r>
              <a:rPr lang="en-US" sz="2200" dirty="0"/>
              <a:t>groundwater patterns as a non-farmed comparison site.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44" name="Picture Placeholder 43" descr="A hand holding a silver object next to a white pipe&#10;&#10;Description automatically generated">
            <a:extLst>
              <a:ext uri="{FF2B5EF4-FFF2-40B4-BE49-F238E27FC236}">
                <a16:creationId xmlns:a16="http://schemas.microsoft.com/office/drawing/2014/main" id="{F4897F3E-7CC2-AF9C-739D-D254BAFC33E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4" r="11129"/>
          <a:stretch/>
        </p:blipFill>
        <p:spPr>
          <a:xfrm>
            <a:off x="8156454" y="-7"/>
            <a:ext cx="4035547" cy="4178808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</p:spPr>
      </p:pic>
      <p:pic>
        <p:nvPicPr>
          <p:cNvPr id="46" name="Picture 45" descr="A aerial view of a farm&#10;&#10;Description automatically generated">
            <a:extLst>
              <a:ext uri="{FF2B5EF4-FFF2-40B4-BE49-F238E27FC236}">
                <a16:creationId xmlns:a16="http://schemas.microsoft.com/office/drawing/2014/main" id="{F7172112-7E8E-6E80-E3F9-02F2514130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4" r="-1" b="13173"/>
          <a:stretch/>
        </p:blipFill>
        <p:spPr>
          <a:xfrm>
            <a:off x="8144356" y="4267201"/>
            <a:ext cx="4047645" cy="2590808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</p:spPr>
      </p:pic>
      <p:pic>
        <p:nvPicPr>
          <p:cNvPr id="3" name="Picture 2" descr="A white river in a circle with blue text&#10;&#10;AI-generated content may be incorrect.">
            <a:extLst>
              <a:ext uri="{FF2B5EF4-FFF2-40B4-BE49-F238E27FC236}">
                <a16:creationId xmlns:a16="http://schemas.microsoft.com/office/drawing/2014/main" id="{E6ECA670-CD6B-C1DA-964A-98579D8E06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210" y="6018962"/>
            <a:ext cx="963790" cy="83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71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Placeholder 8" descr="A diagram of a soil layer&#10;&#10;Description automatically generated with medium confidence">
            <a:extLst>
              <a:ext uri="{FF2B5EF4-FFF2-40B4-BE49-F238E27FC236}">
                <a16:creationId xmlns:a16="http://schemas.microsoft.com/office/drawing/2014/main" id="{8C62F681-EFA7-6A2C-A2AB-940CCF55443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75" t="-216" r="20188" b="106"/>
          <a:stretch/>
        </p:blipFill>
        <p:spPr>
          <a:xfrm>
            <a:off x="-1527047" y="-7374"/>
            <a:ext cx="10338129" cy="68653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10E9F-1668-921F-78E9-E67D11A8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345" y="463448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Why is there Interest 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D417C6-6042-B349-5EF0-01454007B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71346" y="2453865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Peat soils store huge volumes </a:t>
            </a:r>
            <a:r>
              <a:rPr lang="en-US" sz="2000" dirty="0">
                <a:solidFill>
                  <a:schemeClr val="bg1"/>
                </a:solidFill>
              </a:rPr>
              <a:t>__</a:t>
            </a:r>
            <a:r>
              <a:rPr lang="en-US" sz="2000" dirty="0"/>
              <a:t>of greenhouse gases.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Low groundwater levels on </a:t>
            </a:r>
            <a:r>
              <a:rPr lang="en-US" sz="2000" dirty="0">
                <a:solidFill>
                  <a:schemeClr val="bg1"/>
                </a:solidFill>
              </a:rPr>
              <a:t>__</a:t>
            </a:r>
            <a:r>
              <a:rPr lang="en-US" sz="2000" dirty="0"/>
              <a:t>peat soils contribute to the </a:t>
            </a:r>
            <a:r>
              <a:rPr lang="en-US" sz="2000" dirty="0">
                <a:solidFill>
                  <a:schemeClr val="bg1"/>
                </a:solidFill>
              </a:rPr>
              <a:t>__</a:t>
            </a:r>
            <a:r>
              <a:rPr lang="en-US" sz="2000" dirty="0"/>
              <a:t>release of these gases and </a:t>
            </a:r>
            <a:r>
              <a:rPr lang="en-US" sz="2000" dirty="0">
                <a:solidFill>
                  <a:schemeClr val="bg1"/>
                </a:solidFill>
              </a:rPr>
              <a:t>__</a:t>
            </a:r>
            <a:r>
              <a:rPr lang="en-US" sz="2000" dirty="0"/>
              <a:t>therefore Climate Change.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Allowing groundwater to rise by </a:t>
            </a:r>
            <a:r>
              <a:rPr lang="en-US" sz="2000" dirty="0">
                <a:solidFill>
                  <a:schemeClr val="bg1"/>
                </a:solidFill>
              </a:rPr>
              <a:t>__</a:t>
            </a:r>
            <a:r>
              <a:rPr lang="en-US" sz="2000" dirty="0"/>
              <a:t>as little as 10cm can </a:t>
            </a:r>
            <a:r>
              <a:rPr lang="en-US" sz="2000" dirty="0">
                <a:solidFill>
                  <a:schemeClr val="bg1"/>
                </a:solidFill>
              </a:rPr>
              <a:t>__</a:t>
            </a:r>
            <a:r>
              <a:rPr lang="en-US" sz="2000" dirty="0"/>
              <a:t>significantly reduce these </a:t>
            </a:r>
            <a:r>
              <a:rPr lang="en-US" sz="2000" dirty="0">
                <a:solidFill>
                  <a:schemeClr val="bg1"/>
                </a:solidFill>
              </a:rPr>
              <a:t>__</a:t>
            </a:r>
            <a:r>
              <a:rPr lang="en-US" sz="2000" dirty="0"/>
              <a:t>emissions.</a:t>
            </a:r>
          </a:p>
        </p:txBody>
      </p:sp>
      <p:pic>
        <p:nvPicPr>
          <p:cNvPr id="3" name="Picture 2" descr="A white river in a circle with blue text&#10;&#10;AI-generated content may be incorrect.">
            <a:extLst>
              <a:ext uri="{FF2B5EF4-FFF2-40B4-BE49-F238E27FC236}">
                <a16:creationId xmlns:a16="http://schemas.microsoft.com/office/drawing/2014/main" id="{CD1E13AE-28D2-7EE3-68EF-CBE2A98D49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147" y="5872516"/>
            <a:ext cx="1007911" cy="87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45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49A8A9-D88F-4D75-7126-261CB6C38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What is Paludiculture ?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F0287F-C669-3B8B-823D-894806405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333333"/>
                </a:solidFill>
                <a:latin typeface="Open Sans" panose="020B0606030504020204" pitchFamily="34" charset="0"/>
              </a:rPr>
              <a:t>Growing </a:t>
            </a:r>
            <a:r>
              <a:rPr lang="en-GB" sz="280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crops on land with a permanently raised </a:t>
            </a:r>
            <a:r>
              <a:rPr lang="en-GB" sz="2800" dirty="0">
                <a:solidFill>
                  <a:srgbClr val="333333"/>
                </a:solidFill>
                <a:latin typeface="Open Sans" panose="020B0606030504020204" pitchFamily="34" charset="0"/>
              </a:rPr>
              <a:t>water table </a:t>
            </a:r>
            <a:r>
              <a:rPr lang="en-GB" sz="280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333333"/>
                </a:solidFill>
                <a:latin typeface="Open Sans" panose="020B0606030504020204" pitchFamily="34" charset="0"/>
              </a:rPr>
              <a:t>Includes Typha and Sphagnum Moss but can include traditional crops</a:t>
            </a:r>
            <a:endParaRPr lang="en-GB" sz="280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6" name="Picture Placeholder 5" descr="A close-up of a lake&#10;&#10;Description automatically generated">
            <a:extLst>
              <a:ext uri="{FF2B5EF4-FFF2-40B4-BE49-F238E27FC236}">
                <a16:creationId xmlns:a16="http://schemas.microsoft.com/office/drawing/2014/main" id="{7942A05F-89C7-C3D8-9431-C8D7844A0A4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6" r="1238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305E936E-99D8-E158-6FED-066924311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904" y="213932"/>
            <a:ext cx="1004372" cy="87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43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E3FB3E-A023-FD8E-9D6A-AA1D8487D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445" y="815843"/>
            <a:ext cx="4391024" cy="13234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 can higher water tables benefits farmers?</a:t>
            </a:r>
          </a:p>
        </p:txBody>
      </p:sp>
      <p:pic>
        <p:nvPicPr>
          <p:cNvPr id="6" name="Picture Placeholder 5" descr="A field with water in it&#10;&#10;Description automatically generated">
            <a:extLst>
              <a:ext uri="{FF2B5EF4-FFF2-40B4-BE49-F238E27FC236}">
                <a16:creationId xmlns:a16="http://schemas.microsoft.com/office/drawing/2014/main" id="{315B416A-9F40-D702-12DD-8EC481EE15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2" r="12906"/>
          <a:stretch/>
        </p:blipFill>
        <p:spPr>
          <a:xfrm>
            <a:off x="-90992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66401-2280-2D39-A9EB-7096BCF9C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76270" y="2654787"/>
            <a:ext cx="4509541" cy="3087252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Income for unproductive peaty fields.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Stewardship payments are available.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Typha can be farmed whilst receiving 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….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payments.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Manages nutrient run-off.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Reduces flood risk in surrounding 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….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fields.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Mersey Rivers Trust can install the “CSW18” monitoring required free of cost to the farmer.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27DA88-97FB-5EAD-025C-D3FFB0B9F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96" y="300643"/>
            <a:ext cx="5149624" cy="13411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0CDFE7-F0D2-052A-0817-DEA620927E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596" y="1359842"/>
            <a:ext cx="5149624" cy="11651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64FA40-F92A-65DB-9D27-6FAF463C9D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741" y="5040608"/>
            <a:ext cx="5149624" cy="1646568"/>
          </a:xfrm>
          <a:prstGeom prst="rect">
            <a:avLst/>
          </a:prstGeom>
        </p:spPr>
      </p:pic>
      <p:pic>
        <p:nvPicPr>
          <p:cNvPr id="12" name="Picture 11" descr="A black and white logo&#10;&#10;AI-generated content may be incorrect.">
            <a:extLst>
              <a:ext uri="{FF2B5EF4-FFF2-40B4-BE49-F238E27FC236}">
                <a16:creationId xmlns:a16="http://schemas.microsoft.com/office/drawing/2014/main" id="{E3AFB575-4444-BF11-3A3F-89C96ECD28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534" y="242533"/>
            <a:ext cx="1004372" cy="87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85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lack and white icon of a book&#10;&#10;Description automatically generated">
            <a:extLst>
              <a:ext uri="{FF2B5EF4-FFF2-40B4-BE49-F238E27FC236}">
                <a16:creationId xmlns:a16="http://schemas.microsoft.com/office/drawing/2014/main" id="{0E24D431-16C5-D72F-317F-E9FDD528DF9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2652" r="1" b="5032"/>
          <a:stretch/>
        </p:blipFill>
        <p:spPr>
          <a:xfrm>
            <a:off x="-486578" y="-226142"/>
            <a:ext cx="8450297" cy="83229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52C651-20BD-6DA4-2E24-423A2BB77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41" y="167113"/>
            <a:ext cx="5251316" cy="16276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Want to get involved</a:t>
            </a:r>
            <a:r>
              <a:rPr lang="en-US" sz="4000" dirty="0">
                <a:solidFill>
                  <a:srgbClr val="FFFFFF"/>
                </a:solidFill>
              </a:rPr>
              <a:t> ?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Picture Placeholder 11" descr="A brochure with text and images&#10;&#10;Description automatically generated">
            <a:extLst>
              <a:ext uri="{FF2B5EF4-FFF2-40B4-BE49-F238E27FC236}">
                <a16:creationId xmlns:a16="http://schemas.microsoft.com/office/drawing/2014/main" id="{D8A355C3-1E82-D09B-B8F8-A5A76E1BEEC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2" r="2491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55A6024B-4B0A-670D-B701-1666272FB3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767" y="167113"/>
            <a:ext cx="1004372" cy="87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43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757DD-4C75-C390-ED4A-4CA090A03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2"/>
                </a:solidFill>
              </a:rPr>
              <a:t>Questions 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CBC12F5-9FF1-4DC9-5027-5D2787D39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62" y="2421683"/>
            <a:ext cx="4911860" cy="3353476"/>
          </a:xfrm>
        </p:spPr>
        <p:txBody>
          <a:bodyPr anchor="t">
            <a:normAutofit/>
          </a:bodyPr>
          <a:lstStyle/>
          <a:p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hlinkClick r:id="rId2"/>
              </a:rPr>
              <a:t>paulc@merseyrivers.org</a:t>
            </a:r>
            <a:r>
              <a:rPr lang="en-US" sz="2400" dirty="0">
                <a:solidFill>
                  <a:schemeClr val="tx2"/>
                </a:solidFill>
              </a:rPr>
              <a:t> – Project Manager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hlinkClick r:id="rId3"/>
              </a:rPr>
              <a:t>ryan@merseyrivers.org</a:t>
            </a:r>
            <a:r>
              <a:rPr lang="en-US" sz="2400" dirty="0">
                <a:solidFill>
                  <a:schemeClr val="tx2"/>
                </a:solidFill>
              </a:rPr>
              <a:t> – Project Assistant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blue and white logo&#10;&#10;Description automatically generated">
            <a:extLst>
              <a:ext uri="{FF2B5EF4-FFF2-40B4-BE49-F238E27FC236}">
                <a16:creationId xmlns:a16="http://schemas.microsoft.com/office/drawing/2014/main" id="{75179F69-3852-D607-2604-310E592E25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2" r="9375" b="9302"/>
          <a:stretch>
            <a:fillRect/>
          </a:stretch>
        </p:blipFill>
        <p:spPr>
          <a:xfrm>
            <a:off x="7708392" y="2051214"/>
            <a:ext cx="3678936" cy="333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4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253</Words>
  <Application>Microsoft Office PowerPoint</Application>
  <PresentationFormat>Widescreen</PresentationFormat>
  <Paragraphs>37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Open Sans</vt:lpstr>
      <vt:lpstr>Office Theme</vt:lpstr>
      <vt:lpstr>Lowland Agricultural Peat Pilot:   Alt-Crossens Peat Deposits</vt:lpstr>
      <vt:lpstr>Alt-Crossens Peat Deposits</vt:lpstr>
      <vt:lpstr>Project Overview</vt:lpstr>
      <vt:lpstr>Why is there Interest ?</vt:lpstr>
      <vt:lpstr>What is Paludiculture ?</vt:lpstr>
      <vt:lpstr>How can higher water tables benefits farmers?</vt:lpstr>
      <vt:lpstr>Want to get involved ?</vt:lpstr>
      <vt:lpstr>Questions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Ryan Teare</dc:creator>
  <cp:lastModifiedBy>Ryan Teare</cp:lastModifiedBy>
  <cp:revision>2</cp:revision>
  <dcterms:created xsi:type="dcterms:W3CDTF">2024-10-28T15:25:50Z</dcterms:created>
  <dcterms:modified xsi:type="dcterms:W3CDTF">2025-10-27T14:16:15Z</dcterms:modified>
</cp:coreProperties>
</file>