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4"/>
  </p:notesMasterIdLst>
  <p:sldIdLst>
    <p:sldId id="256" r:id="rId5"/>
    <p:sldId id="265" r:id="rId6"/>
    <p:sldId id="286" r:id="rId7"/>
    <p:sldId id="278" r:id="rId8"/>
    <p:sldId id="285" r:id="rId9"/>
    <p:sldId id="287" r:id="rId10"/>
    <p:sldId id="262" r:id="rId11"/>
    <p:sldId id="279" r:id="rId12"/>
    <p:sldId id="257" r:id="rId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7DAB"/>
    <a:srgbClr val="88E7F4"/>
    <a:srgbClr val="CBF4FA"/>
    <a:srgbClr val="0CAD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8568" autoAdjust="0"/>
  </p:normalViewPr>
  <p:slideViewPr>
    <p:cSldViewPr snapToGrid="0">
      <p:cViewPr varScale="1">
        <p:scale>
          <a:sx n="94" d="100"/>
          <a:sy n="94" d="100"/>
        </p:scale>
        <p:origin x="2130"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lly Potts" userId="8d26b480-ee1c-41cc-a0c6-b58962085470" providerId="ADAL" clId="{364D28A4-A176-4133-89E4-320648B76EF3}"/>
    <pc:docChg chg="undo custSel addSld delSld modSld sldOrd">
      <pc:chgData name="Sally Potts" userId="8d26b480-ee1c-41cc-a0c6-b58962085470" providerId="ADAL" clId="{364D28A4-A176-4133-89E4-320648B76EF3}" dt="2025-10-13T13:38:19.708" v="5379" actId="20577"/>
      <pc:docMkLst>
        <pc:docMk/>
      </pc:docMkLst>
      <pc:sldChg chg="addSp delSp modSp mod">
        <pc:chgData name="Sally Potts" userId="8d26b480-ee1c-41cc-a0c6-b58962085470" providerId="ADAL" clId="{364D28A4-A176-4133-89E4-320648B76EF3}" dt="2025-10-13T12:34:22.837" v="83" actId="1076"/>
        <pc:sldMkLst>
          <pc:docMk/>
          <pc:sldMk cId="2902523737" sldId="256"/>
        </pc:sldMkLst>
        <pc:spChg chg="mod">
          <ac:chgData name="Sally Potts" userId="8d26b480-ee1c-41cc-a0c6-b58962085470" providerId="ADAL" clId="{364D28A4-A176-4133-89E4-320648B76EF3}" dt="2025-10-13T12:34:16.840" v="82" actId="1076"/>
          <ac:spMkLst>
            <pc:docMk/>
            <pc:sldMk cId="2902523737" sldId="256"/>
            <ac:spMk id="9" creationId="{00000000-0000-0000-0000-000000000000}"/>
          </ac:spMkLst>
        </pc:spChg>
        <pc:spChg chg="mod">
          <ac:chgData name="Sally Potts" userId="8d26b480-ee1c-41cc-a0c6-b58962085470" providerId="ADAL" clId="{364D28A4-A176-4133-89E4-320648B76EF3}" dt="2025-10-13T12:34:22.837" v="83" actId="1076"/>
          <ac:spMkLst>
            <pc:docMk/>
            <pc:sldMk cId="2902523737" sldId="256"/>
            <ac:spMk id="10" creationId="{00000000-0000-0000-0000-000000000000}"/>
          </ac:spMkLst>
        </pc:spChg>
        <pc:picChg chg="mod">
          <ac:chgData name="Sally Potts" userId="8d26b480-ee1c-41cc-a0c6-b58962085470" providerId="ADAL" clId="{364D28A4-A176-4133-89E4-320648B76EF3}" dt="2025-10-13T12:33:27.574" v="56" actId="1076"/>
          <ac:picMkLst>
            <pc:docMk/>
            <pc:sldMk cId="2902523737" sldId="256"/>
            <ac:picMk id="2" creationId="{00000000-0000-0000-0000-000000000000}"/>
          </ac:picMkLst>
        </pc:picChg>
        <pc:picChg chg="del">
          <ac:chgData name="Sally Potts" userId="8d26b480-ee1c-41cc-a0c6-b58962085470" providerId="ADAL" clId="{364D28A4-A176-4133-89E4-320648B76EF3}" dt="2025-10-13T12:32:00.335" v="44" actId="478"/>
          <ac:picMkLst>
            <pc:docMk/>
            <pc:sldMk cId="2902523737" sldId="256"/>
            <ac:picMk id="3" creationId="{00000000-0000-0000-0000-000000000000}"/>
          </ac:picMkLst>
        </pc:picChg>
        <pc:picChg chg="del">
          <ac:chgData name="Sally Potts" userId="8d26b480-ee1c-41cc-a0c6-b58962085470" providerId="ADAL" clId="{364D28A4-A176-4133-89E4-320648B76EF3}" dt="2025-10-13T12:32:00.932" v="45" actId="478"/>
          <ac:picMkLst>
            <pc:docMk/>
            <pc:sldMk cId="2902523737" sldId="256"/>
            <ac:picMk id="5" creationId="{00000000-0000-0000-0000-000000000000}"/>
          </ac:picMkLst>
        </pc:picChg>
        <pc:picChg chg="add mod">
          <ac:chgData name="Sally Potts" userId="8d26b480-ee1c-41cc-a0c6-b58962085470" providerId="ADAL" clId="{364D28A4-A176-4133-89E4-320648B76EF3}" dt="2025-10-13T12:32:29.549" v="49" actId="1076"/>
          <ac:picMkLst>
            <pc:docMk/>
            <pc:sldMk cId="2902523737" sldId="256"/>
            <ac:picMk id="7" creationId="{F9CD8D38-A646-2412-5291-917718941AF3}"/>
          </ac:picMkLst>
        </pc:picChg>
        <pc:picChg chg="add mod">
          <ac:chgData name="Sally Potts" userId="8d26b480-ee1c-41cc-a0c6-b58962085470" providerId="ADAL" clId="{364D28A4-A176-4133-89E4-320648B76EF3}" dt="2025-10-13T12:33:24.696" v="55" actId="1076"/>
          <ac:picMkLst>
            <pc:docMk/>
            <pc:sldMk cId="2902523737" sldId="256"/>
            <ac:picMk id="11" creationId="{39841103-D716-FA7E-3E0F-545310A0F613}"/>
          </ac:picMkLst>
        </pc:picChg>
        <pc:picChg chg="mod">
          <ac:chgData name="Sally Potts" userId="8d26b480-ee1c-41cc-a0c6-b58962085470" providerId="ADAL" clId="{364D28A4-A176-4133-89E4-320648B76EF3}" dt="2025-10-13T12:33:33.578" v="58" actId="1076"/>
          <ac:picMkLst>
            <pc:docMk/>
            <pc:sldMk cId="2902523737" sldId="256"/>
            <ac:picMk id="12" creationId="{00000000-0000-0000-0000-000000000000}"/>
          </ac:picMkLst>
        </pc:picChg>
      </pc:sldChg>
      <pc:sldChg chg="modSp mod">
        <pc:chgData name="Sally Potts" userId="8d26b480-ee1c-41cc-a0c6-b58962085470" providerId="ADAL" clId="{364D28A4-A176-4133-89E4-320648B76EF3}" dt="2025-10-13T13:37:06.608" v="5355" actId="20577"/>
        <pc:sldMkLst>
          <pc:docMk/>
          <pc:sldMk cId="2048603235" sldId="257"/>
        </pc:sldMkLst>
        <pc:spChg chg="mod">
          <ac:chgData name="Sally Potts" userId="8d26b480-ee1c-41cc-a0c6-b58962085470" providerId="ADAL" clId="{364D28A4-A176-4133-89E4-320648B76EF3}" dt="2025-10-13T13:37:06.608" v="5355" actId="20577"/>
          <ac:spMkLst>
            <pc:docMk/>
            <pc:sldMk cId="2048603235" sldId="257"/>
            <ac:spMk id="11" creationId="{00000000-0000-0000-0000-000000000000}"/>
          </ac:spMkLst>
        </pc:spChg>
      </pc:sldChg>
      <pc:sldChg chg="del">
        <pc:chgData name="Sally Potts" userId="8d26b480-ee1c-41cc-a0c6-b58962085470" providerId="ADAL" clId="{364D28A4-A176-4133-89E4-320648B76EF3}" dt="2025-10-13T13:19:53.982" v="4183" actId="2696"/>
        <pc:sldMkLst>
          <pc:docMk/>
          <pc:sldMk cId="2060718223" sldId="259"/>
        </pc:sldMkLst>
      </pc:sldChg>
      <pc:sldChg chg="addSp delSp modSp mod modNotesTx">
        <pc:chgData name="Sally Potts" userId="8d26b480-ee1c-41cc-a0c6-b58962085470" providerId="ADAL" clId="{364D28A4-A176-4133-89E4-320648B76EF3}" dt="2025-10-13T13:29:27.607" v="4848" actId="20577"/>
        <pc:sldMkLst>
          <pc:docMk/>
          <pc:sldMk cId="1752241036" sldId="262"/>
        </pc:sldMkLst>
        <pc:spChg chg="add mod">
          <ac:chgData name="Sally Potts" userId="8d26b480-ee1c-41cc-a0c6-b58962085470" providerId="ADAL" clId="{364D28A4-A176-4133-89E4-320648B76EF3}" dt="2025-10-13T13:19:34.379" v="4178" actId="12"/>
          <ac:spMkLst>
            <pc:docMk/>
            <pc:sldMk cId="1752241036" sldId="262"/>
            <ac:spMk id="3" creationId="{1EA6FB68-4AC3-D5B7-F9C0-33AE38040816}"/>
          </ac:spMkLst>
        </pc:spChg>
        <pc:spChg chg="del mod">
          <ac:chgData name="Sally Potts" userId="8d26b480-ee1c-41cc-a0c6-b58962085470" providerId="ADAL" clId="{364D28A4-A176-4133-89E4-320648B76EF3}" dt="2025-10-13T13:13:14.239" v="3859"/>
          <ac:spMkLst>
            <pc:docMk/>
            <pc:sldMk cId="1752241036" sldId="262"/>
            <ac:spMk id="5" creationId="{17F8BF8F-FA02-03DC-6321-C2C8DB87652B}"/>
          </ac:spMkLst>
        </pc:spChg>
        <pc:spChg chg="mod">
          <ac:chgData name="Sally Potts" userId="8d26b480-ee1c-41cc-a0c6-b58962085470" providerId="ADAL" clId="{364D28A4-A176-4133-89E4-320648B76EF3}" dt="2025-10-13T13:13:12.876" v="3857" actId="20577"/>
          <ac:spMkLst>
            <pc:docMk/>
            <pc:sldMk cId="1752241036" sldId="262"/>
            <ac:spMk id="10" creationId="{E9E3C388-2AB7-0241-C3A8-BD677619C9D3}"/>
          </ac:spMkLst>
        </pc:spChg>
        <pc:picChg chg="mod">
          <ac:chgData name="Sally Potts" userId="8d26b480-ee1c-41cc-a0c6-b58962085470" providerId="ADAL" clId="{364D28A4-A176-4133-89E4-320648B76EF3}" dt="2025-10-13T13:16:19.515" v="4134" actId="14826"/>
          <ac:picMkLst>
            <pc:docMk/>
            <pc:sldMk cId="1752241036" sldId="262"/>
            <ac:picMk id="2" creationId="{1F26B8A4-D544-D2EC-E09E-DE7F2446A027}"/>
          </ac:picMkLst>
        </pc:picChg>
        <pc:picChg chg="del">
          <ac:chgData name="Sally Potts" userId="8d26b480-ee1c-41cc-a0c6-b58962085470" providerId="ADAL" clId="{364D28A4-A176-4133-89E4-320648B76EF3}" dt="2025-10-13T13:12:59.497" v="3838" actId="478"/>
          <ac:picMkLst>
            <pc:docMk/>
            <pc:sldMk cId="1752241036" sldId="262"/>
            <ac:picMk id="4" creationId="{00000000-0000-0000-0000-000000000000}"/>
          </ac:picMkLst>
        </pc:picChg>
        <pc:picChg chg="mod">
          <ac:chgData name="Sally Potts" userId="8d26b480-ee1c-41cc-a0c6-b58962085470" providerId="ADAL" clId="{364D28A4-A176-4133-89E4-320648B76EF3}" dt="2025-10-13T13:19:22.919" v="4149" actId="1076"/>
          <ac:picMkLst>
            <pc:docMk/>
            <pc:sldMk cId="1752241036" sldId="262"/>
            <ac:picMk id="16" creationId="{7D5775EC-1225-435B-EC36-89D757D7ABB4}"/>
          </ac:picMkLst>
        </pc:picChg>
        <pc:picChg chg="mod">
          <ac:chgData name="Sally Potts" userId="8d26b480-ee1c-41cc-a0c6-b58962085470" providerId="ADAL" clId="{364D28A4-A176-4133-89E4-320648B76EF3}" dt="2025-10-13T13:17:03.916" v="4135" actId="14826"/>
          <ac:picMkLst>
            <pc:docMk/>
            <pc:sldMk cId="1752241036" sldId="262"/>
            <ac:picMk id="17" creationId="{3DECB6BA-908D-5B5D-D044-A24756442C4D}"/>
          </ac:picMkLst>
        </pc:picChg>
        <pc:picChg chg="mod">
          <ac:chgData name="Sally Potts" userId="8d26b480-ee1c-41cc-a0c6-b58962085470" providerId="ADAL" clId="{364D28A4-A176-4133-89E4-320648B76EF3}" dt="2025-10-13T13:19:13.551" v="4147" actId="1076"/>
          <ac:picMkLst>
            <pc:docMk/>
            <pc:sldMk cId="1752241036" sldId="262"/>
            <ac:picMk id="22" creationId="{C9A83A3F-A24F-EB75-8967-E3C7A48F728E}"/>
          </ac:picMkLst>
        </pc:picChg>
      </pc:sldChg>
      <pc:sldChg chg="addSp delSp modSp mod modNotesTx">
        <pc:chgData name="Sally Potts" userId="8d26b480-ee1c-41cc-a0c6-b58962085470" providerId="ADAL" clId="{364D28A4-A176-4133-89E4-320648B76EF3}" dt="2025-10-13T13:37:39.651" v="5356" actId="33524"/>
        <pc:sldMkLst>
          <pc:docMk/>
          <pc:sldMk cId="3365848471" sldId="265"/>
        </pc:sldMkLst>
        <pc:spChg chg="mod">
          <ac:chgData name="Sally Potts" userId="8d26b480-ee1c-41cc-a0c6-b58962085470" providerId="ADAL" clId="{364D28A4-A176-4133-89E4-320648B76EF3}" dt="2025-10-13T13:37:39.651" v="5356" actId="33524"/>
          <ac:spMkLst>
            <pc:docMk/>
            <pc:sldMk cId="3365848471" sldId="265"/>
            <ac:spMk id="5" creationId="{7F5BFD41-298A-AE77-4475-65531701C2B4}"/>
          </ac:spMkLst>
        </pc:spChg>
        <pc:spChg chg="mod">
          <ac:chgData name="Sally Potts" userId="8d26b480-ee1c-41cc-a0c6-b58962085470" providerId="ADAL" clId="{364D28A4-A176-4133-89E4-320648B76EF3}" dt="2025-10-13T12:34:43.053" v="107" actId="20577"/>
          <ac:spMkLst>
            <pc:docMk/>
            <pc:sldMk cId="3365848471" sldId="265"/>
            <ac:spMk id="9" creationId="{00000000-0000-0000-0000-000000000000}"/>
          </ac:spMkLst>
        </pc:spChg>
        <pc:picChg chg="add mod modCrop">
          <ac:chgData name="Sally Potts" userId="8d26b480-ee1c-41cc-a0c6-b58962085470" providerId="ADAL" clId="{364D28A4-A176-4133-89E4-320648B76EF3}" dt="2025-10-13T12:37:57.248" v="163" actId="1076"/>
          <ac:picMkLst>
            <pc:docMk/>
            <pc:sldMk cId="3365848471" sldId="265"/>
            <ac:picMk id="3" creationId="{E8629AAE-2C1B-0629-E08C-B2552E6F2D02}"/>
          </ac:picMkLst>
        </pc:picChg>
        <pc:picChg chg="del">
          <ac:chgData name="Sally Potts" userId="8d26b480-ee1c-41cc-a0c6-b58962085470" providerId="ADAL" clId="{364D28A4-A176-4133-89E4-320648B76EF3}" dt="2025-10-13T12:34:34.874" v="84" actId="478"/>
          <ac:picMkLst>
            <pc:docMk/>
            <pc:sldMk cId="3365848471" sldId="265"/>
            <ac:picMk id="4" creationId="{00000000-0000-0000-0000-000000000000}"/>
          </ac:picMkLst>
        </pc:picChg>
        <pc:picChg chg="mod ord">
          <ac:chgData name="Sally Potts" userId="8d26b480-ee1c-41cc-a0c6-b58962085470" providerId="ADAL" clId="{364D28A4-A176-4133-89E4-320648B76EF3}" dt="2025-10-13T12:38:10.619" v="168" actId="167"/>
          <ac:picMkLst>
            <pc:docMk/>
            <pc:sldMk cId="3365848471" sldId="265"/>
            <ac:picMk id="6" creationId="{5F03149E-2664-2E06-2606-0F215C0693E1}"/>
          </ac:picMkLst>
        </pc:picChg>
        <pc:picChg chg="del">
          <ac:chgData name="Sally Potts" userId="8d26b480-ee1c-41cc-a0c6-b58962085470" providerId="ADAL" clId="{364D28A4-A176-4133-89E4-320648B76EF3}" dt="2025-10-13T12:36:38.981" v="156" actId="478"/>
          <ac:picMkLst>
            <pc:docMk/>
            <pc:sldMk cId="3365848471" sldId="265"/>
            <ac:picMk id="7" creationId="{B336F9C7-143A-C74C-DEA7-AEABB08BB837}"/>
          </ac:picMkLst>
        </pc:picChg>
      </pc:sldChg>
      <pc:sldChg chg="del">
        <pc:chgData name="Sally Potts" userId="8d26b480-ee1c-41cc-a0c6-b58962085470" providerId="ADAL" clId="{364D28A4-A176-4133-89E4-320648B76EF3}" dt="2025-10-13T13:20:04.647" v="4187" actId="2696"/>
        <pc:sldMkLst>
          <pc:docMk/>
          <pc:sldMk cId="2545684642" sldId="269"/>
        </pc:sldMkLst>
      </pc:sldChg>
      <pc:sldChg chg="del">
        <pc:chgData name="Sally Potts" userId="8d26b480-ee1c-41cc-a0c6-b58962085470" providerId="ADAL" clId="{364D28A4-A176-4133-89E4-320648B76EF3}" dt="2025-10-13T13:19:48.127" v="4181" actId="2696"/>
        <pc:sldMkLst>
          <pc:docMk/>
          <pc:sldMk cId="3504088147" sldId="275"/>
        </pc:sldMkLst>
      </pc:sldChg>
      <pc:sldChg chg="del">
        <pc:chgData name="Sally Potts" userId="8d26b480-ee1c-41cc-a0c6-b58962085470" providerId="ADAL" clId="{364D28A4-A176-4133-89E4-320648B76EF3}" dt="2025-10-13T13:19:50.001" v="4182" actId="2696"/>
        <pc:sldMkLst>
          <pc:docMk/>
          <pc:sldMk cId="3782501672" sldId="276"/>
        </pc:sldMkLst>
      </pc:sldChg>
      <pc:sldChg chg="addSp delSp modSp mod ord modNotesTx">
        <pc:chgData name="Sally Potts" userId="8d26b480-ee1c-41cc-a0c6-b58962085470" providerId="ADAL" clId="{364D28A4-A176-4133-89E4-320648B76EF3}" dt="2025-10-13T13:08:17.200" v="3617"/>
        <pc:sldMkLst>
          <pc:docMk/>
          <pc:sldMk cId="194805548" sldId="278"/>
        </pc:sldMkLst>
        <pc:spChg chg="mod">
          <ac:chgData name="Sally Potts" userId="8d26b480-ee1c-41cc-a0c6-b58962085470" providerId="ADAL" clId="{364D28A4-A176-4133-89E4-320648B76EF3}" dt="2025-10-13T12:39:13.301" v="191" actId="20577"/>
          <ac:spMkLst>
            <pc:docMk/>
            <pc:sldMk cId="194805548" sldId="278"/>
            <ac:spMk id="3" creationId="{E9260E5B-CBBE-5426-1D7B-A75B416EF974}"/>
          </ac:spMkLst>
        </pc:spChg>
        <pc:graphicFrameChg chg="del modGraphic">
          <ac:chgData name="Sally Potts" userId="8d26b480-ee1c-41cc-a0c6-b58962085470" providerId="ADAL" clId="{364D28A4-A176-4133-89E4-320648B76EF3}" dt="2025-10-13T12:38:55.985" v="170" actId="478"/>
          <ac:graphicFrameMkLst>
            <pc:docMk/>
            <pc:sldMk cId="194805548" sldId="278"/>
            <ac:graphicFrameMk id="2" creationId="{2584C580-8ED2-E6D0-801E-2CA10AC46DFB}"/>
          </ac:graphicFrameMkLst>
        </pc:graphicFrameChg>
        <pc:picChg chg="del">
          <ac:chgData name="Sally Potts" userId="8d26b480-ee1c-41cc-a0c6-b58962085470" providerId="ADAL" clId="{364D28A4-A176-4133-89E4-320648B76EF3}" dt="2025-10-13T12:39:00.586" v="172" actId="478"/>
          <ac:picMkLst>
            <pc:docMk/>
            <pc:sldMk cId="194805548" sldId="278"/>
            <ac:picMk id="4" creationId="{00000000-0000-0000-0000-000000000000}"/>
          </ac:picMkLst>
        </pc:picChg>
        <pc:picChg chg="del">
          <ac:chgData name="Sally Potts" userId="8d26b480-ee1c-41cc-a0c6-b58962085470" providerId="ADAL" clId="{364D28A4-A176-4133-89E4-320648B76EF3}" dt="2025-10-13T12:38:57.020" v="171" actId="478"/>
          <ac:picMkLst>
            <pc:docMk/>
            <pc:sldMk cId="194805548" sldId="278"/>
            <ac:picMk id="5" creationId="{11A8C92D-804C-D3B4-EB33-AC88B2833AFD}"/>
          </ac:picMkLst>
        </pc:picChg>
        <pc:picChg chg="add mod">
          <ac:chgData name="Sally Potts" userId="8d26b480-ee1c-41cc-a0c6-b58962085470" providerId="ADAL" clId="{364D28A4-A176-4133-89E4-320648B76EF3}" dt="2025-10-13T12:39:04.795" v="174" actId="1076"/>
          <ac:picMkLst>
            <pc:docMk/>
            <pc:sldMk cId="194805548" sldId="278"/>
            <ac:picMk id="7" creationId="{85CADF26-CC98-71CB-CF29-0CEC52975C43}"/>
          </ac:picMkLst>
        </pc:picChg>
      </pc:sldChg>
      <pc:sldChg chg="delSp modSp mod">
        <pc:chgData name="Sally Potts" userId="8d26b480-ee1c-41cc-a0c6-b58962085470" providerId="ADAL" clId="{364D28A4-A176-4133-89E4-320648B76EF3}" dt="2025-10-13T13:36:58.126" v="5348" actId="1076"/>
        <pc:sldMkLst>
          <pc:docMk/>
          <pc:sldMk cId="3430137756" sldId="279"/>
        </pc:sldMkLst>
        <pc:spChg chg="mod">
          <ac:chgData name="Sally Potts" userId="8d26b480-ee1c-41cc-a0c6-b58962085470" providerId="ADAL" clId="{364D28A4-A176-4133-89E4-320648B76EF3}" dt="2025-10-13T13:36:58.126" v="5348" actId="1076"/>
          <ac:spMkLst>
            <pc:docMk/>
            <pc:sldMk cId="3430137756" sldId="279"/>
            <ac:spMk id="5" creationId="{CD2070A8-158E-6D80-F08C-FADA93CC793D}"/>
          </ac:spMkLst>
        </pc:spChg>
        <pc:spChg chg="mod">
          <ac:chgData name="Sally Potts" userId="8d26b480-ee1c-41cc-a0c6-b58962085470" providerId="ADAL" clId="{364D28A4-A176-4133-89E4-320648B76EF3}" dt="2025-10-13T13:29:35.267" v="4858" actId="20577"/>
          <ac:spMkLst>
            <pc:docMk/>
            <pc:sldMk cId="3430137756" sldId="279"/>
            <ac:spMk id="9" creationId="{00000000-0000-0000-0000-000000000000}"/>
          </ac:spMkLst>
        </pc:spChg>
        <pc:grpChg chg="del">
          <ac:chgData name="Sally Potts" userId="8d26b480-ee1c-41cc-a0c6-b58962085470" providerId="ADAL" clId="{364D28A4-A176-4133-89E4-320648B76EF3}" dt="2025-10-13T13:31:59.979" v="5313" actId="165"/>
          <ac:grpSpMkLst>
            <pc:docMk/>
            <pc:sldMk cId="3430137756" sldId="279"/>
            <ac:grpSpMk id="8" creationId="{FB095272-E2EF-7040-12B1-5A200CF24860}"/>
          </ac:grpSpMkLst>
        </pc:grpChg>
        <pc:picChg chg="mod topLvl">
          <ac:chgData name="Sally Potts" userId="8d26b480-ee1c-41cc-a0c6-b58962085470" providerId="ADAL" clId="{364D28A4-A176-4133-89E4-320648B76EF3}" dt="2025-10-13T13:34:35.535" v="5326" actId="14100"/>
          <ac:picMkLst>
            <pc:docMk/>
            <pc:sldMk cId="3430137756" sldId="279"/>
            <ac:picMk id="2" creationId="{9EBAD853-7D0C-6C37-F892-C1D9F962CEB1}"/>
          </ac:picMkLst>
        </pc:picChg>
        <pc:picChg chg="mod topLvl">
          <ac:chgData name="Sally Potts" userId="8d26b480-ee1c-41cc-a0c6-b58962085470" providerId="ADAL" clId="{364D28A4-A176-4133-89E4-320648B76EF3}" dt="2025-10-13T13:34:30.296" v="5324" actId="14100"/>
          <ac:picMkLst>
            <pc:docMk/>
            <pc:sldMk cId="3430137756" sldId="279"/>
            <ac:picMk id="6" creationId="{991AA1E3-6B68-F0AC-C3DA-B8AFBF011B5E}"/>
          </ac:picMkLst>
        </pc:picChg>
        <pc:picChg chg="mod topLvl modCrop">
          <ac:chgData name="Sally Potts" userId="8d26b480-ee1c-41cc-a0c6-b58962085470" providerId="ADAL" clId="{364D28A4-A176-4133-89E4-320648B76EF3}" dt="2025-10-13T13:34:49.095" v="5329" actId="732"/>
          <ac:picMkLst>
            <pc:docMk/>
            <pc:sldMk cId="3430137756" sldId="279"/>
            <ac:picMk id="7" creationId="{80F56D9D-9CBE-7F6F-A6BE-14464730AD71}"/>
          </ac:picMkLst>
        </pc:picChg>
      </pc:sldChg>
      <pc:sldChg chg="del">
        <pc:chgData name="Sally Potts" userId="8d26b480-ee1c-41cc-a0c6-b58962085470" providerId="ADAL" clId="{364D28A4-A176-4133-89E4-320648B76EF3}" dt="2025-10-13T13:20:01.174" v="4186" actId="2696"/>
        <pc:sldMkLst>
          <pc:docMk/>
          <pc:sldMk cId="2215409523" sldId="280"/>
        </pc:sldMkLst>
      </pc:sldChg>
      <pc:sldChg chg="del">
        <pc:chgData name="Sally Potts" userId="8d26b480-ee1c-41cc-a0c6-b58962085470" providerId="ADAL" clId="{364D28A4-A176-4133-89E4-320648B76EF3}" dt="2025-10-13T13:19:44.260" v="4179" actId="2696"/>
        <pc:sldMkLst>
          <pc:docMk/>
          <pc:sldMk cId="552945965" sldId="281"/>
        </pc:sldMkLst>
      </pc:sldChg>
      <pc:sldChg chg="del">
        <pc:chgData name="Sally Potts" userId="8d26b480-ee1c-41cc-a0c6-b58962085470" providerId="ADAL" clId="{364D28A4-A176-4133-89E4-320648B76EF3}" dt="2025-10-13T13:19:46.309" v="4180" actId="2696"/>
        <pc:sldMkLst>
          <pc:docMk/>
          <pc:sldMk cId="3246849233" sldId="282"/>
        </pc:sldMkLst>
      </pc:sldChg>
      <pc:sldChg chg="del">
        <pc:chgData name="Sally Potts" userId="8d26b480-ee1c-41cc-a0c6-b58962085470" providerId="ADAL" clId="{364D28A4-A176-4133-89E4-320648B76EF3}" dt="2025-10-13T13:19:58.249" v="4185" actId="2696"/>
        <pc:sldMkLst>
          <pc:docMk/>
          <pc:sldMk cId="789857079" sldId="283"/>
        </pc:sldMkLst>
      </pc:sldChg>
      <pc:sldChg chg="del">
        <pc:chgData name="Sally Potts" userId="8d26b480-ee1c-41cc-a0c6-b58962085470" providerId="ADAL" clId="{364D28A4-A176-4133-89E4-320648B76EF3}" dt="2025-10-13T13:19:56.496" v="4184" actId="2696"/>
        <pc:sldMkLst>
          <pc:docMk/>
          <pc:sldMk cId="2426736697" sldId="284"/>
        </pc:sldMkLst>
      </pc:sldChg>
      <pc:sldChg chg="delSp modSp add mod modNotesTx">
        <pc:chgData name="Sally Potts" userId="8d26b480-ee1c-41cc-a0c6-b58962085470" providerId="ADAL" clId="{364D28A4-A176-4133-89E4-320648B76EF3}" dt="2025-10-13T13:38:19.708" v="5379" actId="20577"/>
        <pc:sldMkLst>
          <pc:docMk/>
          <pc:sldMk cId="2607843618" sldId="285"/>
        </pc:sldMkLst>
        <pc:spChg chg="mod">
          <ac:chgData name="Sally Potts" userId="8d26b480-ee1c-41cc-a0c6-b58962085470" providerId="ADAL" clId="{364D28A4-A176-4133-89E4-320648B76EF3}" dt="2025-10-13T13:38:19.708" v="5379" actId="20577"/>
          <ac:spMkLst>
            <pc:docMk/>
            <pc:sldMk cId="2607843618" sldId="285"/>
            <ac:spMk id="5" creationId="{71DBF6CF-A99D-AB78-E42E-00255C4F93B8}"/>
          </ac:spMkLst>
        </pc:spChg>
        <pc:spChg chg="mod">
          <ac:chgData name="Sally Potts" userId="8d26b480-ee1c-41cc-a0c6-b58962085470" providerId="ADAL" clId="{364D28A4-A176-4133-89E4-320648B76EF3}" dt="2025-10-13T13:01:34.351" v="2562" actId="20577"/>
          <ac:spMkLst>
            <pc:docMk/>
            <pc:sldMk cId="2607843618" sldId="285"/>
            <ac:spMk id="9" creationId="{C42C0C76-E6B7-D45A-39A5-8251102D5B11}"/>
          </ac:spMkLst>
        </pc:spChg>
        <pc:picChg chg="del">
          <ac:chgData name="Sally Potts" userId="8d26b480-ee1c-41cc-a0c6-b58962085470" providerId="ADAL" clId="{364D28A4-A176-4133-89E4-320648B76EF3}" dt="2025-10-13T12:47:35.350" v="1492" actId="478"/>
          <ac:picMkLst>
            <pc:docMk/>
            <pc:sldMk cId="2607843618" sldId="285"/>
            <ac:picMk id="2" creationId="{B61DE4B8-90BB-1361-39EA-CF615D5A33A3}"/>
          </ac:picMkLst>
        </pc:picChg>
        <pc:picChg chg="del">
          <ac:chgData name="Sally Potts" userId="8d26b480-ee1c-41cc-a0c6-b58962085470" providerId="ADAL" clId="{364D28A4-A176-4133-89E4-320648B76EF3}" dt="2025-10-13T12:47:36.484" v="1494" actId="478"/>
          <ac:picMkLst>
            <pc:docMk/>
            <pc:sldMk cId="2607843618" sldId="285"/>
            <ac:picMk id="3" creationId="{7285F676-9E26-092F-2222-25579EE50121}"/>
          </ac:picMkLst>
        </pc:picChg>
        <pc:picChg chg="del">
          <ac:chgData name="Sally Potts" userId="8d26b480-ee1c-41cc-a0c6-b58962085470" providerId="ADAL" clId="{364D28A4-A176-4133-89E4-320648B76EF3}" dt="2025-10-13T12:47:35.859" v="1493" actId="478"/>
          <ac:picMkLst>
            <pc:docMk/>
            <pc:sldMk cId="2607843618" sldId="285"/>
            <ac:picMk id="6" creationId="{DBC9AC64-C5F1-F6EC-6D0D-ECBB6FDE090A}"/>
          </ac:picMkLst>
        </pc:picChg>
      </pc:sldChg>
      <pc:sldChg chg="addSp modSp add mod ord modNotesTx">
        <pc:chgData name="Sally Potts" userId="8d26b480-ee1c-41cc-a0c6-b58962085470" providerId="ADAL" clId="{364D28A4-A176-4133-89E4-320648B76EF3}" dt="2025-10-13T13:00:58.540" v="2544" actId="1076"/>
        <pc:sldMkLst>
          <pc:docMk/>
          <pc:sldMk cId="1226047086" sldId="286"/>
        </pc:sldMkLst>
        <pc:spChg chg="mod">
          <ac:chgData name="Sally Potts" userId="8d26b480-ee1c-41cc-a0c6-b58962085470" providerId="ADAL" clId="{364D28A4-A176-4133-89E4-320648B76EF3}" dt="2025-10-13T13:00:58.540" v="2544" actId="1076"/>
          <ac:spMkLst>
            <pc:docMk/>
            <pc:sldMk cId="1226047086" sldId="286"/>
            <ac:spMk id="5" creationId="{73C30D73-E61F-23FA-6CD1-D3AC4D3591B0}"/>
          </ac:spMkLst>
        </pc:spChg>
        <pc:picChg chg="add mod">
          <ac:chgData name="Sally Potts" userId="8d26b480-ee1c-41cc-a0c6-b58962085470" providerId="ADAL" clId="{364D28A4-A176-4133-89E4-320648B76EF3}" dt="2025-10-13T13:00:54.151" v="2543" actId="1076"/>
          <ac:picMkLst>
            <pc:docMk/>
            <pc:sldMk cId="1226047086" sldId="286"/>
            <ac:picMk id="3" creationId="{B2FE5EAC-B836-94FA-2704-03B52650F686}"/>
          </ac:picMkLst>
        </pc:picChg>
      </pc:sldChg>
      <pc:sldChg chg="addSp delSp modSp add mod ord modNotesTx">
        <pc:chgData name="Sally Potts" userId="8d26b480-ee1c-41cc-a0c6-b58962085470" providerId="ADAL" clId="{364D28A4-A176-4133-89E4-320648B76EF3}" dt="2025-10-13T13:11:56.696" v="3815" actId="1076"/>
        <pc:sldMkLst>
          <pc:docMk/>
          <pc:sldMk cId="3266809542" sldId="287"/>
        </pc:sldMkLst>
        <pc:spChg chg="del mod">
          <ac:chgData name="Sally Potts" userId="8d26b480-ee1c-41cc-a0c6-b58962085470" providerId="ADAL" clId="{364D28A4-A176-4133-89E4-320648B76EF3}" dt="2025-10-13T13:09:52.508" v="3623" actId="478"/>
          <ac:spMkLst>
            <pc:docMk/>
            <pc:sldMk cId="3266809542" sldId="287"/>
            <ac:spMk id="5" creationId="{3536CD2E-7037-E169-FED6-1EF585B76484}"/>
          </ac:spMkLst>
        </pc:spChg>
        <pc:spChg chg="mod">
          <ac:chgData name="Sally Potts" userId="8d26b480-ee1c-41cc-a0c6-b58962085470" providerId="ADAL" clId="{364D28A4-A176-4133-89E4-320648B76EF3}" dt="2025-10-13T13:10:39.229" v="3698" actId="1076"/>
          <ac:spMkLst>
            <pc:docMk/>
            <pc:sldMk cId="3266809542" sldId="287"/>
            <ac:spMk id="9" creationId="{08796D5F-8E05-FE60-842E-16092BD05F16}"/>
          </ac:spMkLst>
        </pc:spChg>
        <pc:picChg chg="add mod">
          <ac:chgData name="Sally Potts" userId="8d26b480-ee1c-41cc-a0c6-b58962085470" providerId="ADAL" clId="{364D28A4-A176-4133-89E4-320648B76EF3}" dt="2025-10-13T13:10:02.931" v="3627" actId="1076"/>
          <ac:picMkLst>
            <pc:docMk/>
            <pc:sldMk cId="3266809542" sldId="287"/>
            <ac:picMk id="3" creationId="{9EAA532B-8FC1-6262-6EEA-36246BC65750}"/>
          </ac:picMkLst>
        </pc:picChg>
        <pc:picChg chg="add mod">
          <ac:chgData name="Sally Potts" userId="8d26b480-ee1c-41cc-a0c6-b58962085470" providerId="ADAL" clId="{364D28A4-A176-4133-89E4-320648B76EF3}" dt="2025-10-13T13:11:56.696" v="3815" actId="1076"/>
          <ac:picMkLst>
            <pc:docMk/>
            <pc:sldMk cId="3266809542" sldId="287"/>
            <ac:picMk id="6" creationId="{D3C84F39-7357-6F40-57EE-8C96EAD627C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35E4EA-6C09-4FD7-BEAF-E4206FE9E9DA}" type="datetimeFigureOut">
              <a:rPr lang="en-GB" smtClean="0"/>
              <a:t>13/10/2025</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B62267-EC8B-48A5-8B33-8A087002A09F}" type="slidenum">
              <a:rPr lang="en-GB" smtClean="0"/>
              <a:t>‹#›</a:t>
            </a:fld>
            <a:endParaRPr lang="en-GB"/>
          </a:p>
        </p:txBody>
      </p:sp>
    </p:spTree>
    <p:extLst>
      <p:ext uri="{BB962C8B-B14F-4D97-AF65-F5344CB8AC3E}">
        <p14:creationId xmlns:p14="http://schemas.microsoft.com/office/powerpoint/2010/main" val="19227976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bg1"/>
                </a:solidFill>
              </a:rPr>
              <a:t>Water Net Gain is funded through the </a:t>
            </a:r>
            <a:r>
              <a:rPr lang="en-GB" sz="1200" dirty="0" err="1">
                <a:solidFill>
                  <a:schemeClr val="bg1"/>
                </a:solidFill>
              </a:rPr>
              <a:t>Offwat</a:t>
            </a:r>
            <a:r>
              <a:rPr lang="en-GB" sz="1200" dirty="0">
                <a:solidFill>
                  <a:schemeClr val="bg1"/>
                </a:solidFill>
              </a:rPr>
              <a:t> Innovation fund for 4 years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bg1"/>
                </a:solidFill>
              </a:rPr>
              <a:t>The project is in its second year after a pilot year in the West Country.  This year they are working through the process of creating ponds to store water and have the water released back to the environment or purchased for use by local water company.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bg1"/>
                </a:solidFill>
              </a:rPr>
              <a:t>Our project is carrying out surveys in the Downholland Catchment – more on this later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A6B62267-EC8B-48A5-8B33-8A087002A09F}" type="slidenum">
              <a:rPr lang="en-GB" smtClean="0"/>
              <a:t>2</a:t>
            </a:fld>
            <a:endParaRPr lang="en-GB"/>
          </a:p>
        </p:txBody>
      </p:sp>
    </p:spTree>
    <p:extLst>
      <p:ext uri="{BB962C8B-B14F-4D97-AF65-F5344CB8AC3E}">
        <p14:creationId xmlns:p14="http://schemas.microsoft.com/office/powerpoint/2010/main" val="42265660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006455-4A3A-8DA0-EEA6-70C2CFB1C9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56AE8C-3972-8810-4017-291C859AAA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B30218-592F-6DFB-DFE8-B9F7043701C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bg1"/>
                </a:solidFill>
              </a:rPr>
              <a:t>Water resource deficits predicted in much of the country by 2050 – due to further predicted droughts and increasing water use by industry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bg1"/>
                </a:solidFill>
              </a:rPr>
              <a:t>National Infrastructure Report suggests that the UK will need an additional 1,300ML of water a day in the next five years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bg1"/>
                </a:solidFill>
              </a:rPr>
              <a:t>Abstraction licenses will be reviewed in 2028 onwards, and there are predicted to be new limits on licenses as waterbodies struggle to function with pressures of abstraction and lower water levels.  Licenses can be taken away or amended without compensation </a:t>
            </a:r>
            <a:r>
              <a:rPr lang="en-GB" sz="1200" b="0" i="0" kern="1200" dirty="0">
                <a:solidFill>
                  <a:schemeClr val="tx1"/>
                </a:solidFill>
                <a:effectLst/>
                <a:latin typeface="+mn-lt"/>
                <a:ea typeface="+mn-ea"/>
                <a:cs typeface="+mn-cs"/>
              </a:rPr>
              <a:t>where there is a risk of “serious damage” to the environment.  EA would lead on this.</a:t>
            </a:r>
            <a:endParaRPr lang="en-GB" sz="12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bg1"/>
                </a:solidFill>
              </a:rPr>
              <a:t>Only two new reservoirs scheduled to be built – last one built in 1992 took over ten years to be completed and cost billions of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Climate change is expected to cause hotter, drier summers and wetter winters, increasing the likelihood of droughts. Scientists predict that extreme soil moisture droughts could become more frequent, occurring perhaps once every five or six years in the near future. </a:t>
            </a:r>
            <a:endParaRPr lang="en-GB" sz="12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a:extLst>
              <a:ext uri="{FF2B5EF4-FFF2-40B4-BE49-F238E27FC236}">
                <a16:creationId xmlns:a16="http://schemas.microsoft.com/office/drawing/2014/main" id="{CC84E007-F432-D518-BE56-D4780F458055}"/>
              </a:ext>
            </a:extLst>
          </p:cNvPr>
          <p:cNvSpPr>
            <a:spLocks noGrp="1"/>
          </p:cNvSpPr>
          <p:nvPr>
            <p:ph type="sldNum" sz="quarter" idx="5"/>
          </p:nvPr>
        </p:nvSpPr>
        <p:spPr/>
        <p:txBody>
          <a:bodyPr/>
          <a:lstStyle/>
          <a:p>
            <a:fld id="{A6B62267-EC8B-48A5-8B33-8A087002A09F}" type="slidenum">
              <a:rPr lang="en-GB" smtClean="0"/>
              <a:t>3</a:t>
            </a:fld>
            <a:endParaRPr lang="en-GB"/>
          </a:p>
        </p:txBody>
      </p:sp>
    </p:spTree>
    <p:extLst>
      <p:ext uri="{BB962C8B-B14F-4D97-AF65-F5344CB8AC3E}">
        <p14:creationId xmlns:p14="http://schemas.microsoft.com/office/powerpoint/2010/main" val="28811568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Create ponds and other features to store water on the land in areas where water may have been stored years ago (old reservoirs or lagoons), or create new.  This water can be used by the farm to support operations and reduce reliance on mains or abstracted water, or it can be released back to the river in order to top up water levels in dry periods.</a:t>
            </a:r>
          </a:p>
        </p:txBody>
      </p:sp>
      <p:sp>
        <p:nvSpPr>
          <p:cNvPr id="4" name="Slide Number Placeholder 3"/>
          <p:cNvSpPr>
            <a:spLocks noGrp="1"/>
          </p:cNvSpPr>
          <p:nvPr>
            <p:ph type="sldNum" sz="quarter" idx="5"/>
          </p:nvPr>
        </p:nvSpPr>
        <p:spPr/>
        <p:txBody>
          <a:bodyPr/>
          <a:lstStyle/>
          <a:p>
            <a:fld id="{A6B62267-EC8B-48A5-8B33-8A087002A09F}" type="slidenum">
              <a:rPr lang="en-GB" smtClean="0"/>
              <a:t>4</a:t>
            </a:fld>
            <a:endParaRPr lang="en-GB"/>
          </a:p>
        </p:txBody>
      </p:sp>
    </p:spTree>
    <p:extLst>
      <p:ext uri="{BB962C8B-B14F-4D97-AF65-F5344CB8AC3E}">
        <p14:creationId xmlns:p14="http://schemas.microsoft.com/office/powerpoint/2010/main" val="6356150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67A55C-6FED-5F39-B95C-9E3255025D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E6D124-7AD8-756E-EB10-B7294CF4B6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CFA21C-B272-2371-11A0-40D4215A0EB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WNG is a study to determine how feasible it is to create ponds on a catchment scale and have these as a network of nature based solutions that can be used to release water back to the environment or use on farm.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Farmers would be paid to store water on their land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ponds would support resilience of the farm, wider society (other water users) and the rivers.  It would improve river health and wildlife (less water stress in drought times), mean lower water bills for those on mains.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Farmers paid to store water on their land, paid to install ponds, monitoring equipment and maintenance.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Ponds where water is used on farm are around 500m3 to 3,000m3, low cost to install, can be created under permitted development (does not need planning), reduces water bills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Ponds to release water back to the river would be between 3,000m3 and 10,000m3, will require planning and is high cost but a lot of costs will be repaid throughout project</a:t>
            </a:r>
          </a:p>
        </p:txBody>
      </p:sp>
      <p:sp>
        <p:nvSpPr>
          <p:cNvPr id="4" name="Slide Number Placeholder 3">
            <a:extLst>
              <a:ext uri="{FF2B5EF4-FFF2-40B4-BE49-F238E27FC236}">
                <a16:creationId xmlns:a16="http://schemas.microsoft.com/office/drawing/2014/main" id="{F8A15EAF-CDDC-18A2-8339-489242A2C3E5}"/>
              </a:ext>
            </a:extLst>
          </p:cNvPr>
          <p:cNvSpPr>
            <a:spLocks noGrp="1"/>
          </p:cNvSpPr>
          <p:nvPr>
            <p:ph type="sldNum" sz="quarter" idx="5"/>
          </p:nvPr>
        </p:nvSpPr>
        <p:spPr/>
        <p:txBody>
          <a:bodyPr/>
          <a:lstStyle/>
          <a:p>
            <a:fld id="{A6B62267-EC8B-48A5-8B33-8A087002A09F}" type="slidenum">
              <a:rPr lang="en-GB" smtClean="0"/>
              <a:t>5</a:t>
            </a:fld>
            <a:endParaRPr lang="en-GB"/>
          </a:p>
        </p:txBody>
      </p:sp>
    </p:spTree>
    <p:extLst>
      <p:ext uri="{BB962C8B-B14F-4D97-AF65-F5344CB8AC3E}">
        <p14:creationId xmlns:p14="http://schemas.microsoft.com/office/powerpoint/2010/main" val="30873395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FAC98A-39BC-4AFB-4B86-BAD4C69077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ED3B14-2864-1327-2F76-1073E9CB02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39F07C-99F7-2700-B474-C4D6E7C9B8B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bg1"/>
                </a:solidFill>
              </a:rPr>
              <a:t>Downholland catchment where this study is focussed is suffering from over-abstraction from farming and industry, and drought periods in summers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bg1"/>
                </a:solidFill>
              </a:rPr>
              <a:t>Sees severe surface water flooding in winter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bg1"/>
                </a:solidFill>
              </a:rPr>
              <a:t>Is one of the reasons why this waterbody is classified as in Poor Ecological Status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bg1"/>
              </a:solidFill>
            </a:endParaRPr>
          </a:p>
        </p:txBody>
      </p:sp>
      <p:sp>
        <p:nvSpPr>
          <p:cNvPr id="4" name="Slide Number Placeholder 3">
            <a:extLst>
              <a:ext uri="{FF2B5EF4-FFF2-40B4-BE49-F238E27FC236}">
                <a16:creationId xmlns:a16="http://schemas.microsoft.com/office/drawing/2014/main" id="{E22A1C5A-97A4-FB03-C8FC-EE8861D84F82}"/>
              </a:ext>
            </a:extLst>
          </p:cNvPr>
          <p:cNvSpPr>
            <a:spLocks noGrp="1"/>
          </p:cNvSpPr>
          <p:nvPr>
            <p:ph type="sldNum" sz="quarter" idx="5"/>
          </p:nvPr>
        </p:nvSpPr>
        <p:spPr/>
        <p:txBody>
          <a:bodyPr/>
          <a:lstStyle/>
          <a:p>
            <a:fld id="{A6B62267-EC8B-48A5-8B33-8A087002A09F}" type="slidenum">
              <a:rPr lang="en-GB" smtClean="0"/>
              <a:t>6</a:t>
            </a:fld>
            <a:endParaRPr lang="en-GB"/>
          </a:p>
        </p:txBody>
      </p:sp>
    </p:spTree>
    <p:extLst>
      <p:ext uri="{BB962C8B-B14F-4D97-AF65-F5344CB8AC3E}">
        <p14:creationId xmlns:p14="http://schemas.microsoft.com/office/powerpoint/2010/main" val="12234529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you like to know more about the Water Net Gain project come and speak to one of us during the day today</a:t>
            </a:r>
          </a:p>
          <a:p>
            <a:r>
              <a:rPr lang="en-GB" dirty="0"/>
              <a:t>We can arrange a visit to your farm.  Here we will run through the survey and look at where there might be the possibility to put ponds on your farm</a:t>
            </a:r>
          </a:p>
          <a:p>
            <a:r>
              <a:rPr lang="en-GB" dirty="0"/>
              <a:t>This usually takes 1 – 2 hours</a:t>
            </a:r>
          </a:p>
          <a:p>
            <a:r>
              <a:rPr lang="en-GB" dirty="0"/>
              <a:t>We can also give further advice or pass you on to other professionals who may be able to support with other areas of farm management</a:t>
            </a:r>
          </a:p>
          <a:p>
            <a:r>
              <a:rPr lang="en-GB" dirty="0"/>
              <a:t>There is no obligation and you can withdraw at any time but in order to be considered for funding to build a pond on your farm you must have completed a survey</a:t>
            </a:r>
          </a:p>
        </p:txBody>
      </p:sp>
      <p:sp>
        <p:nvSpPr>
          <p:cNvPr id="4" name="Slide Number Placeholder 3"/>
          <p:cNvSpPr>
            <a:spLocks noGrp="1"/>
          </p:cNvSpPr>
          <p:nvPr>
            <p:ph type="sldNum" sz="quarter" idx="5"/>
          </p:nvPr>
        </p:nvSpPr>
        <p:spPr/>
        <p:txBody>
          <a:bodyPr/>
          <a:lstStyle/>
          <a:p>
            <a:fld id="{A6B62267-EC8B-48A5-8B33-8A087002A09F}" type="slidenum">
              <a:rPr lang="en-GB" smtClean="0"/>
              <a:t>7</a:t>
            </a:fld>
            <a:endParaRPr lang="en-GB"/>
          </a:p>
        </p:txBody>
      </p:sp>
    </p:spTree>
    <p:extLst>
      <p:ext uri="{BB962C8B-B14F-4D97-AF65-F5344CB8AC3E}">
        <p14:creationId xmlns:p14="http://schemas.microsoft.com/office/powerpoint/2010/main" val="20338311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718A02B-6272-4769-A1A4-EC02EE6BF8A6}" type="datetimeFigureOut">
              <a:rPr lang="en-GB" smtClean="0"/>
              <a:t>13/10/2025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5FE1974-3040-46FF-A920-334D83A28524}" type="slidenum">
              <a:rPr lang="en-GB" smtClean="0"/>
              <a:t>‹#›</a:t>
            </a:fld>
            <a:endParaRPr lang="en-GB"/>
          </a:p>
        </p:txBody>
      </p:sp>
    </p:spTree>
    <p:extLst>
      <p:ext uri="{BB962C8B-B14F-4D97-AF65-F5344CB8AC3E}">
        <p14:creationId xmlns:p14="http://schemas.microsoft.com/office/powerpoint/2010/main" val="18347371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18A02B-6272-4769-A1A4-EC02EE6BF8A6}" type="datetimeFigureOut">
              <a:rPr lang="en-GB" smtClean="0"/>
              <a:t>13/10/2025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5FE1974-3040-46FF-A920-334D83A28524}" type="slidenum">
              <a:rPr lang="en-GB" smtClean="0"/>
              <a:t>‹#›</a:t>
            </a:fld>
            <a:endParaRPr lang="en-GB"/>
          </a:p>
        </p:txBody>
      </p:sp>
    </p:spTree>
    <p:extLst>
      <p:ext uri="{BB962C8B-B14F-4D97-AF65-F5344CB8AC3E}">
        <p14:creationId xmlns:p14="http://schemas.microsoft.com/office/powerpoint/2010/main" val="3928619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18A02B-6272-4769-A1A4-EC02EE6BF8A6}" type="datetimeFigureOut">
              <a:rPr lang="en-GB" smtClean="0"/>
              <a:t>13/10/2025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5FE1974-3040-46FF-A920-334D83A28524}" type="slidenum">
              <a:rPr lang="en-GB" smtClean="0"/>
              <a:t>‹#›</a:t>
            </a:fld>
            <a:endParaRPr lang="en-GB"/>
          </a:p>
        </p:txBody>
      </p:sp>
    </p:spTree>
    <p:extLst>
      <p:ext uri="{BB962C8B-B14F-4D97-AF65-F5344CB8AC3E}">
        <p14:creationId xmlns:p14="http://schemas.microsoft.com/office/powerpoint/2010/main" val="3128859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18A02B-6272-4769-A1A4-EC02EE6BF8A6}" type="datetimeFigureOut">
              <a:rPr lang="en-GB" smtClean="0"/>
              <a:t>13/10/2025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5FE1974-3040-46FF-A920-334D83A28524}" type="slidenum">
              <a:rPr lang="en-GB" smtClean="0"/>
              <a:t>‹#›</a:t>
            </a:fld>
            <a:endParaRPr lang="en-GB"/>
          </a:p>
        </p:txBody>
      </p:sp>
    </p:spTree>
    <p:extLst>
      <p:ext uri="{BB962C8B-B14F-4D97-AF65-F5344CB8AC3E}">
        <p14:creationId xmlns:p14="http://schemas.microsoft.com/office/powerpoint/2010/main" val="25665897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18A02B-6272-4769-A1A4-EC02EE6BF8A6}" type="datetimeFigureOut">
              <a:rPr lang="en-GB" smtClean="0"/>
              <a:t>13/10/2025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5FE1974-3040-46FF-A920-334D83A28524}" type="slidenum">
              <a:rPr lang="en-GB" smtClean="0"/>
              <a:t>‹#›</a:t>
            </a:fld>
            <a:endParaRPr lang="en-GB"/>
          </a:p>
        </p:txBody>
      </p:sp>
    </p:spTree>
    <p:extLst>
      <p:ext uri="{BB962C8B-B14F-4D97-AF65-F5344CB8AC3E}">
        <p14:creationId xmlns:p14="http://schemas.microsoft.com/office/powerpoint/2010/main" val="14625185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18A02B-6272-4769-A1A4-EC02EE6BF8A6}" type="datetimeFigureOut">
              <a:rPr lang="en-GB" smtClean="0"/>
              <a:t>13/10/2025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5FE1974-3040-46FF-A920-334D83A28524}" type="slidenum">
              <a:rPr lang="en-GB" smtClean="0"/>
              <a:t>‹#›</a:t>
            </a:fld>
            <a:endParaRPr lang="en-GB"/>
          </a:p>
        </p:txBody>
      </p:sp>
    </p:spTree>
    <p:extLst>
      <p:ext uri="{BB962C8B-B14F-4D97-AF65-F5344CB8AC3E}">
        <p14:creationId xmlns:p14="http://schemas.microsoft.com/office/powerpoint/2010/main" val="35330008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718A02B-6272-4769-A1A4-EC02EE6BF8A6}" type="datetimeFigureOut">
              <a:rPr lang="en-GB" smtClean="0"/>
              <a:t>13/10/2025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5FE1974-3040-46FF-A920-334D83A28524}" type="slidenum">
              <a:rPr lang="en-GB" smtClean="0"/>
              <a:t>‹#›</a:t>
            </a:fld>
            <a:endParaRPr lang="en-GB"/>
          </a:p>
        </p:txBody>
      </p:sp>
    </p:spTree>
    <p:extLst>
      <p:ext uri="{BB962C8B-B14F-4D97-AF65-F5344CB8AC3E}">
        <p14:creationId xmlns:p14="http://schemas.microsoft.com/office/powerpoint/2010/main" val="8863148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718A02B-6272-4769-A1A4-EC02EE6BF8A6}" type="datetimeFigureOut">
              <a:rPr lang="en-GB" smtClean="0"/>
              <a:t>13/10/2025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5FE1974-3040-46FF-A920-334D83A28524}" type="slidenum">
              <a:rPr lang="en-GB" smtClean="0"/>
              <a:t>‹#›</a:t>
            </a:fld>
            <a:endParaRPr lang="en-GB"/>
          </a:p>
        </p:txBody>
      </p:sp>
    </p:spTree>
    <p:extLst>
      <p:ext uri="{BB962C8B-B14F-4D97-AF65-F5344CB8AC3E}">
        <p14:creationId xmlns:p14="http://schemas.microsoft.com/office/powerpoint/2010/main" val="3306097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18A02B-6272-4769-A1A4-EC02EE6BF8A6}" type="datetimeFigureOut">
              <a:rPr lang="en-GB" smtClean="0"/>
              <a:t>13/10/2025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5FE1974-3040-46FF-A920-334D83A28524}" type="slidenum">
              <a:rPr lang="en-GB" smtClean="0"/>
              <a:t>‹#›</a:t>
            </a:fld>
            <a:endParaRPr lang="en-GB"/>
          </a:p>
        </p:txBody>
      </p:sp>
    </p:spTree>
    <p:extLst>
      <p:ext uri="{BB962C8B-B14F-4D97-AF65-F5344CB8AC3E}">
        <p14:creationId xmlns:p14="http://schemas.microsoft.com/office/powerpoint/2010/main" val="24032223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718A02B-6272-4769-A1A4-EC02EE6BF8A6}" type="datetimeFigureOut">
              <a:rPr lang="en-GB" smtClean="0"/>
              <a:t>13/10/2025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5FE1974-3040-46FF-A920-334D83A28524}" type="slidenum">
              <a:rPr lang="en-GB" smtClean="0"/>
              <a:t>‹#›</a:t>
            </a:fld>
            <a:endParaRPr lang="en-GB"/>
          </a:p>
        </p:txBody>
      </p:sp>
    </p:spTree>
    <p:extLst>
      <p:ext uri="{BB962C8B-B14F-4D97-AF65-F5344CB8AC3E}">
        <p14:creationId xmlns:p14="http://schemas.microsoft.com/office/powerpoint/2010/main" val="5438358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718A02B-6272-4769-A1A4-EC02EE6BF8A6}" type="datetimeFigureOut">
              <a:rPr lang="en-GB" smtClean="0"/>
              <a:t>13/10/2025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5FE1974-3040-46FF-A920-334D83A28524}" type="slidenum">
              <a:rPr lang="en-GB" smtClean="0"/>
              <a:t>‹#›</a:t>
            </a:fld>
            <a:endParaRPr lang="en-GB"/>
          </a:p>
        </p:txBody>
      </p:sp>
    </p:spTree>
    <p:extLst>
      <p:ext uri="{BB962C8B-B14F-4D97-AF65-F5344CB8AC3E}">
        <p14:creationId xmlns:p14="http://schemas.microsoft.com/office/powerpoint/2010/main" val="26455963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97DA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18A02B-6272-4769-A1A4-EC02EE6BF8A6}" type="datetimeFigureOut">
              <a:rPr lang="en-GB" smtClean="0"/>
              <a:t>13/10/2025</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FE1974-3040-46FF-A920-334D83A28524}" type="slidenum">
              <a:rPr lang="en-GB" smtClean="0"/>
              <a:t>‹#›</a:t>
            </a:fld>
            <a:endParaRPr lang="en-GB"/>
          </a:p>
        </p:txBody>
      </p:sp>
    </p:spTree>
    <p:extLst>
      <p:ext uri="{BB962C8B-B14F-4D97-AF65-F5344CB8AC3E}">
        <p14:creationId xmlns:p14="http://schemas.microsoft.com/office/powerpoint/2010/main" val="18035069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rt.org.uk/project/water-net-gain/" TargetMode="Externa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clrChange>
              <a:clrFrom>
                <a:srgbClr val="097DAB"/>
              </a:clrFrom>
              <a:clrTo>
                <a:srgbClr val="097DAB">
                  <a:alpha val="0"/>
                </a:srgbClr>
              </a:clrTo>
            </a:clrChange>
          </a:blip>
          <a:stretch>
            <a:fillRect/>
          </a:stretch>
        </p:blipFill>
        <p:spPr>
          <a:xfrm>
            <a:off x="0" y="2841644"/>
            <a:ext cx="9144000" cy="4062952"/>
          </a:xfrm>
          <a:prstGeom prst="rect">
            <a:avLst/>
          </a:prstGeom>
        </p:spPr>
      </p:pic>
      <p:sp>
        <p:nvSpPr>
          <p:cNvPr id="9" name="TextBox 8"/>
          <p:cNvSpPr txBox="1"/>
          <p:nvPr/>
        </p:nvSpPr>
        <p:spPr>
          <a:xfrm>
            <a:off x="1903974" y="213888"/>
            <a:ext cx="5611846" cy="2554545"/>
          </a:xfrm>
          <a:prstGeom prst="rect">
            <a:avLst/>
          </a:prstGeom>
          <a:noFill/>
        </p:spPr>
        <p:txBody>
          <a:bodyPr wrap="square" rtlCol="0">
            <a:spAutoFit/>
          </a:bodyPr>
          <a:lstStyle/>
          <a:p>
            <a:pPr algn="ctr"/>
            <a:r>
              <a:rPr lang="en-GB" sz="8000" dirty="0">
                <a:solidFill>
                  <a:schemeClr val="bg1"/>
                </a:solidFill>
                <a:latin typeface="Segoe UI Semibold" panose="020B0702040204020203" pitchFamily="34" charset="0"/>
              </a:rPr>
              <a:t>Water Net Gain</a:t>
            </a:r>
          </a:p>
        </p:txBody>
      </p:sp>
      <p:sp>
        <p:nvSpPr>
          <p:cNvPr id="10" name="TextBox 9"/>
          <p:cNvSpPr txBox="1"/>
          <p:nvPr/>
        </p:nvSpPr>
        <p:spPr>
          <a:xfrm>
            <a:off x="2345853" y="3145779"/>
            <a:ext cx="5033968" cy="1938992"/>
          </a:xfrm>
          <a:prstGeom prst="rect">
            <a:avLst/>
          </a:prstGeom>
          <a:noFill/>
        </p:spPr>
        <p:txBody>
          <a:bodyPr wrap="square" rtlCol="0">
            <a:spAutoFit/>
          </a:bodyPr>
          <a:lstStyle/>
          <a:p>
            <a:pPr algn="ctr"/>
            <a:r>
              <a:rPr lang="en-GB" sz="2400" dirty="0">
                <a:solidFill>
                  <a:schemeClr val="bg1"/>
                </a:solidFill>
                <a:latin typeface="Segoe UI Semibold" panose="020B0702040204020203" pitchFamily="34" charset="0"/>
              </a:rPr>
              <a:t>Amara Coombes</a:t>
            </a:r>
          </a:p>
          <a:p>
            <a:pPr algn="ctr"/>
            <a:r>
              <a:rPr lang="en-GB" sz="2400" dirty="0">
                <a:solidFill>
                  <a:schemeClr val="bg1"/>
                </a:solidFill>
                <a:latin typeface="Segoe UI Semibold" panose="020B0702040204020203" pitchFamily="34" charset="0"/>
              </a:rPr>
              <a:t>Project Manager</a:t>
            </a:r>
          </a:p>
          <a:p>
            <a:pPr algn="ctr"/>
            <a:endParaRPr lang="en-GB" sz="2400" dirty="0">
              <a:solidFill>
                <a:schemeClr val="bg1"/>
              </a:solidFill>
              <a:latin typeface="Segoe UI Semibold" panose="020B0702040204020203" pitchFamily="34" charset="0"/>
            </a:endParaRPr>
          </a:p>
          <a:p>
            <a:pPr algn="ctr"/>
            <a:r>
              <a:rPr lang="en-GB" sz="2400" dirty="0">
                <a:solidFill>
                  <a:schemeClr val="bg1"/>
                </a:solidFill>
                <a:latin typeface="Segoe UI Semibold" panose="020B0702040204020203" pitchFamily="34" charset="0"/>
              </a:rPr>
              <a:t>Paul Moseley</a:t>
            </a:r>
          </a:p>
          <a:p>
            <a:pPr algn="ctr"/>
            <a:r>
              <a:rPr lang="en-GB" sz="2400" dirty="0">
                <a:solidFill>
                  <a:schemeClr val="bg1"/>
                </a:solidFill>
                <a:latin typeface="Segoe UI Semibold" panose="020B0702040204020203" pitchFamily="34" charset="0"/>
              </a:rPr>
              <a:t>Farm Advisor</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2837" y="5968756"/>
            <a:ext cx="1381395" cy="71627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0961" y="4234697"/>
            <a:ext cx="3092369" cy="2692095"/>
          </a:xfrm>
          <a:prstGeom prst="rect">
            <a:avLst/>
          </a:prstGeom>
        </p:spPr>
      </p:pic>
      <p:pic>
        <p:nvPicPr>
          <p:cNvPr id="7" name="Picture 6">
            <a:extLst>
              <a:ext uri="{FF2B5EF4-FFF2-40B4-BE49-F238E27FC236}">
                <a16:creationId xmlns:a16="http://schemas.microsoft.com/office/drawing/2014/main" id="{F9CD8D38-A646-2412-5291-917718941AF3}"/>
              </a:ext>
            </a:extLst>
          </p:cNvPr>
          <p:cNvPicPr>
            <a:picLocks noChangeAspect="1"/>
          </p:cNvPicPr>
          <p:nvPr/>
        </p:nvPicPr>
        <p:blipFill>
          <a:blip r:embed="rId5"/>
          <a:stretch>
            <a:fillRect/>
          </a:stretch>
        </p:blipFill>
        <p:spPr>
          <a:xfrm>
            <a:off x="6556442" y="5934845"/>
            <a:ext cx="1918756" cy="750190"/>
          </a:xfrm>
          <a:prstGeom prst="rect">
            <a:avLst/>
          </a:prstGeom>
        </p:spPr>
      </p:pic>
      <p:pic>
        <p:nvPicPr>
          <p:cNvPr id="11" name="Picture 10">
            <a:extLst>
              <a:ext uri="{FF2B5EF4-FFF2-40B4-BE49-F238E27FC236}">
                <a16:creationId xmlns:a16="http://schemas.microsoft.com/office/drawing/2014/main" id="{39841103-D716-FA7E-3E0F-545310A0F613}"/>
              </a:ext>
            </a:extLst>
          </p:cNvPr>
          <p:cNvPicPr>
            <a:picLocks noChangeAspect="1"/>
          </p:cNvPicPr>
          <p:nvPr/>
        </p:nvPicPr>
        <p:blipFill>
          <a:blip r:embed="rId6"/>
          <a:stretch>
            <a:fillRect/>
          </a:stretch>
        </p:blipFill>
        <p:spPr>
          <a:xfrm>
            <a:off x="2731916" y="5934845"/>
            <a:ext cx="1840084" cy="771871"/>
          </a:xfrm>
          <a:prstGeom prst="rect">
            <a:avLst/>
          </a:prstGeom>
        </p:spPr>
      </p:pic>
    </p:spTree>
    <p:extLst>
      <p:ext uri="{BB962C8B-B14F-4D97-AF65-F5344CB8AC3E}">
        <p14:creationId xmlns:p14="http://schemas.microsoft.com/office/powerpoint/2010/main" val="29025237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F03149E-2664-2E06-2606-0F215C0693E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963862" y="4417767"/>
            <a:ext cx="3347945" cy="1883829"/>
          </a:xfrm>
          <a:prstGeom prst="rect">
            <a:avLst/>
          </a:prstGeom>
        </p:spPr>
      </p:pic>
      <p:sp>
        <p:nvSpPr>
          <p:cNvPr id="9" name="TextBox 8"/>
          <p:cNvSpPr txBox="1"/>
          <p:nvPr/>
        </p:nvSpPr>
        <p:spPr>
          <a:xfrm>
            <a:off x="193183" y="132193"/>
            <a:ext cx="8418972" cy="769441"/>
          </a:xfrm>
          <a:prstGeom prst="rect">
            <a:avLst/>
          </a:prstGeom>
          <a:noFill/>
        </p:spPr>
        <p:txBody>
          <a:bodyPr wrap="square" rtlCol="0">
            <a:spAutoFit/>
          </a:bodyPr>
          <a:lstStyle/>
          <a:p>
            <a:r>
              <a:rPr lang="en-GB" sz="4400" dirty="0">
                <a:solidFill>
                  <a:schemeClr val="bg1"/>
                </a:solidFill>
                <a:latin typeface="Segoe UI Semibold" panose="020B0702040204020203" pitchFamily="34" charset="0"/>
              </a:rPr>
              <a:t>What is Water Net Gain?</a:t>
            </a:r>
          </a:p>
        </p:txBody>
      </p:sp>
      <p:sp>
        <p:nvSpPr>
          <p:cNvPr id="5" name="TextBox 4">
            <a:extLst>
              <a:ext uri="{FF2B5EF4-FFF2-40B4-BE49-F238E27FC236}">
                <a16:creationId xmlns:a16="http://schemas.microsoft.com/office/drawing/2014/main" id="{7F5BFD41-298A-AE77-4475-65531701C2B4}"/>
              </a:ext>
            </a:extLst>
          </p:cNvPr>
          <p:cNvSpPr txBox="1"/>
          <p:nvPr/>
        </p:nvSpPr>
        <p:spPr>
          <a:xfrm>
            <a:off x="312656" y="901634"/>
            <a:ext cx="8518687" cy="3046988"/>
          </a:xfrm>
          <a:prstGeom prst="rect">
            <a:avLst/>
          </a:prstGeom>
          <a:noFill/>
        </p:spPr>
        <p:txBody>
          <a:bodyPr wrap="square">
            <a:spAutoFit/>
          </a:bodyPr>
          <a:lstStyle/>
          <a:p>
            <a:pPr marL="342900" indent="-342900">
              <a:buFont typeface="Arial" panose="020B0604020202020204" pitchFamily="34" charset="0"/>
              <a:buChar char="•"/>
            </a:pPr>
            <a:r>
              <a:rPr lang="en-GB" sz="3200" dirty="0">
                <a:solidFill>
                  <a:schemeClr val="bg1"/>
                </a:solidFill>
                <a:latin typeface="Segoe UI Semibold" panose="020B0702040204020203" pitchFamily="34" charset="0"/>
              </a:rPr>
              <a:t>Ofwat Innovation Funded as part of Water Breakthrough Challenge programme</a:t>
            </a:r>
          </a:p>
          <a:p>
            <a:pPr marL="342900" indent="-342900">
              <a:buFont typeface="Arial" panose="020B0604020202020204" pitchFamily="34" charset="0"/>
              <a:buChar char="•"/>
            </a:pPr>
            <a:r>
              <a:rPr lang="en-GB" sz="3200" dirty="0">
                <a:solidFill>
                  <a:schemeClr val="bg1"/>
                </a:solidFill>
                <a:latin typeface="Segoe UI Semibold" panose="020B0702040204020203" pitchFamily="34" charset="0"/>
              </a:rPr>
              <a:t>4-year project</a:t>
            </a:r>
          </a:p>
          <a:p>
            <a:pPr marL="342900" indent="-342900">
              <a:buFont typeface="Arial" panose="020B0604020202020204" pitchFamily="34" charset="0"/>
              <a:buChar char="•"/>
            </a:pPr>
            <a:r>
              <a:rPr lang="en-GB" sz="3200" dirty="0">
                <a:solidFill>
                  <a:schemeClr val="bg1"/>
                </a:solidFill>
                <a:latin typeface="Segoe UI Semibold" panose="020B0702040204020203" pitchFamily="34" charset="0"/>
              </a:rPr>
              <a:t>Currently in year 2 – one pilot in West Country and several other Rivers Trusts carrying out surveys</a:t>
            </a:r>
          </a:p>
        </p:txBody>
      </p:sp>
      <p:pic>
        <p:nvPicPr>
          <p:cNvPr id="2" name="Picture 1">
            <a:extLst>
              <a:ext uri="{FF2B5EF4-FFF2-40B4-BE49-F238E27FC236}">
                <a16:creationId xmlns:a16="http://schemas.microsoft.com/office/drawing/2014/main" id="{C2510B7F-D0B4-EE3C-06D4-E345E09A37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193183" y="4283359"/>
            <a:ext cx="2870200" cy="2152650"/>
          </a:xfrm>
          <a:prstGeom prst="rect">
            <a:avLst/>
          </a:prstGeom>
        </p:spPr>
      </p:pic>
      <p:pic>
        <p:nvPicPr>
          <p:cNvPr id="3" name="Picture 2">
            <a:extLst>
              <a:ext uri="{FF2B5EF4-FFF2-40B4-BE49-F238E27FC236}">
                <a16:creationId xmlns:a16="http://schemas.microsoft.com/office/drawing/2014/main" id="{E8629AAE-2C1B-0629-E08C-B2552E6F2D0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558" t="314" b="6993"/>
          <a:stretch>
            <a:fillRect/>
          </a:stretch>
        </p:blipFill>
        <p:spPr>
          <a:xfrm>
            <a:off x="6212285" y="4283358"/>
            <a:ext cx="2738532" cy="2152649"/>
          </a:xfrm>
          <a:prstGeom prst="rect">
            <a:avLst/>
          </a:prstGeom>
        </p:spPr>
      </p:pic>
    </p:spTree>
    <p:extLst>
      <p:ext uri="{BB962C8B-B14F-4D97-AF65-F5344CB8AC3E}">
        <p14:creationId xmlns:p14="http://schemas.microsoft.com/office/powerpoint/2010/main" val="33658484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079FF-C234-76FD-6AEA-CDB128E1F185}"/>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DCD78443-0984-5973-B9C6-E6C722D8A99F}"/>
              </a:ext>
            </a:extLst>
          </p:cNvPr>
          <p:cNvSpPr txBox="1"/>
          <p:nvPr/>
        </p:nvSpPr>
        <p:spPr>
          <a:xfrm>
            <a:off x="193183" y="132193"/>
            <a:ext cx="8418972" cy="769441"/>
          </a:xfrm>
          <a:prstGeom prst="rect">
            <a:avLst/>
          </a:prstGeom>
          <a:noFill/>
        </p:spPr>
        <p:txBody>
          <a:bodyPr wrap="square" rtlCol="0">
            <a:spAutoFit/>
          </a:bodyPr>
          <a:lstStyle/>
          <a:p>
            <a:r>
              <a:rPr lang="en-GB" sz="4400" dirty="0">
                <a:solidFill>
                  <a:schemeClr val="bg1"/>
                </a:solidFill>
                <a:latin typeface="Segoe UI Semibold" panose="020B0702040204020203" pitchFamily="34" charset="0"/>
              </a:rPr>
              <a:t>Why Water Net Gain?</a:t>
            </a:r>
          </a:p>
        </p:txBody>
      </p:sp>
      <p:sp>
        <p:nvSpPr>
          <p:cNvPr id="5" name="TextBox 4">
            <a:extLst>
              <a:ext uri="{FF2B5EF4-FFF2-40B4-BE49-F238E27FC236}">
                <a16:creationId xmlns:a16="http://schemas.microsoft.com/office/drawing/2014/main" id="{73C30D73-E61F-23FA-6CD1-D3AC4D3591B0}"/>
              </a:ext>
            </a:extLst>
          </p:cNvPr>
          <p:cNvSpPr txBox="1"/>
          <p:nvPr/>
        </p:nvSpPr>
        <p:spPr>
          <a:xfrm>
            <a:off x="268143" y="1196274"/>
            <a:ext cx="5630944" cy="5016758"/>
          </a:xfrm>
          <a:prstGeom prst="rect">
            <a:avLst/>
          </a:prstGeom>
          <a:noFill/>
        </p:spPr>
        <p:txBody>
          <a:bodyPr wrap="square">
            <a:spAutoFit/>
          </a:bodyPr>
          <a:lstStyle/>
          <a:p>
            <a:pPr marL="342900" indent="-342900">
              <a:buFont typeface="Arial" panose="020B0604020202020204" pitchFamily="34" charset="0"/>
              <a:buChar char="•"/>
            </a:pPr>
            <a:r>
              <a:rPr lang="en-GB" sz="3200" dirty="0">
                <a:solidFill>
                  <a:schemeClr val="bg1"/>
                </a:solidFill>
              </a:rPr>
              <a:t>Water resource deficits by 2050 </a:t>
            </a:r>
          </a:p>
          <a:p>
            <a:pPr marL="342900" indent="-342900">
              <a:buFont typeface="Arial" panose="020B0604020202020204" pitchFamily="34" charset="0"/>
              <a:buChar char="•"/>
            </a:pPr>
            <a:r>
              <a:rPr lang="en-GB" sz="3200" dirty="0">
                <a:solidFill>
                  <a:schemeClr val="bg1"/>
                </a:solidFill>
              </a:rPr>
              <a:t>Additional 1,300ML of water a day needed</a:t>
            </a:r>
          </a:p>
          <a:p>
            <a:pPr marL="342900" indent="-342900">
              <a:buFont typeface="Arial" panose="020B0604020202020204" pitchFamily="34" charset="0"/>
              <a:buChar char="•"/>
            </a:pPr>
            <a:r>
              <a:rPr lang="en-GB" sz="3200" dirty="0">
                <a:solidFill>
                  <a:schemeClr val="bg1"/>
                </a:solidFill>
              </a:rPr>
              <a:t>Abstraction licenses will be reviewed from 2028 onwards</a:t>
            </a:r>
          </a:p>
          <a:p>
            <a:pPr marL="342900" indent="-342900">
              <a:buFont typeface="Arial" panose="020B0604020202020204" pitchFamily="34" charset="0"/>
              <a:buChar char="•"/>
            </a:pPr>
            <a:r>
              <a:rPr lang="en-GB" sz="3200" dirty="0">
                <a:solidFill>
                  <a:schemeClr val="bg1"/>
                </a:solidFill>
              </a:rPr>
              <a:t>No new reservoirs scheduled to be built</a:t>
            </a:r>
          </a:p>
          <a:p>
            <a:pPr marL="342900" indent="-342900">
              <a:buFont typeface="Arial" panose="020B0604020202020204" pitchFamily="34" charset="0"/>
              <a:buChar char="•"/>
            </a:pPr>
            <a:r>
              <a:rPr lang="en-GB" sz="3200" dirty="0">
                <a:solidFill>
                  <a:schemeClr val="bg1"/>
                </a:solidFill>
              </a:rPr>
              <a:t>Droughts predicted to be more common in future</a:t>
            </a:r>
          </a:p>
        </p:txBody>
      </p:sp>
      <p:pic>
        <p:nvPicPr>
          <p:cNvPr id="3" name="Picture 2">
            <a:extLst>
              <a:ext uri="{FF2B5EF4-FFF2-40B4-BE49-F238E27FC236}">
                <a16:creationId xmlns:a16="http://schemas.microsoft.com/office/drawing/2014/main" id="{B2FE5EAC-B836-94FA-2704-03B52650F686}"/>
              </a:ext>
            </a:extLst>
          </p:cNvPr>
          <p:cNvPicPr>
            <a:picLocks noChangeAspect="1"/>
          </p:cNvPicPr>
          <p:nvPr/>
        </p:nvPicPr>
        <p:blipFill>
          <a:blip r:embed="rId3"/>
          <a:stretch>
            <a:fillRect/>
          </a:stretch>
        </p:blipFill>
        <p:spPr>
          <a:xfrm>
            <a:off x="6060386" y="1526025"/>
            <a:ext cx="2860093" cy="3805950"/>
          </a:xfrm>
          <a:prstGeom prst="rect">
            <a:avLst/>
          </a:prstGeom>
        </p:spPr>
      </p:pic>
    </p:spTree>
    <p:extLst>
      <p:ext uri="{BB962C8B-B14F-4D97-AF65-F5344CB8AC3E}">
        <p14:creationId xmlns:p14="http://schemas.microsoft.com/office/powerpoint/2010/main" val="12260470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9260E5B-CBBE-5426-1D7B-A75B416EF974}"/>
              </a:ext>
            </a:extLst>
          </p:cNvPr>
          <p:cNvSpPr txBox="1"/>
          <p:nvPr/>
        </p:nvSpPr>
        <p:spPr>
          <a:xfrm>
            <a:off x="193183" y="132192"/>
            <a:ext cx="8418972" cy="769441"/>
          </a:xfrm>
          <a:prstGeom prst="rect">
            <a:avLst/>
          </a:prstGeom>
          <a:noFill/>
        </p:spPr>
        <p:txBody>
          <a:bodyPr wrap="square" rtlCol="0">
            <a:spAutoFit/>
          </a:bodyPr>
          <a:lstStyle/>
          <a:p>
            <a:r>
              <a:rPr lang="en-GB" sz="4400" dirty="0">
                <a:solidFill>
                  <a:schemeClr val="bg1"/>
                </a:solidFill>
                <a:latin typeface="Segoe UI Semibold" panose="020B0702040204020203" pitchFamily="34" charset="0"/>
              </a:rPr>
              <a:t>How does it work?</a:t>
            </a:r>
            <a:endParaRPr lang="en-GB" dirty="0">
              <a:solidFill>
                <a:schemeClr val="bg1"/>
              </a:solidFill>
              <a:latin typeface="Segoe UI Semibold" panose="020B0702040204020203" pitchFamily="34" charset="0"/>
            </a:endParaRPr>
          </a:p>
        </p:txBody>
      </p:sp>
      <p:pic>
        <p:nvPicPr>
          <p:cNvPr id="7" name="Picture 6">
            <a:extLst>
              <a:ext uri="{FF2B5EF4-FFF2-40B4-BE49-F238E27FC236}">
                <a16:creationId xmlns:a16="http://schemas.microsoft.com/office/drawing/2014/main" id="{85CADF26-CC98-71CB-CF29-0CEC52975C43}"/>
              </a:ext>
            </a:extLst>
          </p:cNvPr>
          <p:cNvPicPr>
            <a:picLocks noChangeAspect="1"/>
          </p:cNvPicPr>
          <p:nvPr/>
        </p:nvPicPr>
        <p:blipFill>
          <a:blip r:embed="rId3"/>
          <a:stretch>
            <a:fillRect/>
          </a:stretch>
        </p:blipFill>
        <p:spPr>
          <a:xfrm>
            <a:off x="0" y="1414578"/>
            <a:ext cx="9144000" cy="5157251"/>
          </a:xfrm>
          <a:prstGeom prst="rect">
            <a:avLst/>
          </a:prstGeom>
        </p:spPr>
      </p:pic>
    </p:spTree>
    <p:extLst>
      <p:ext uri="{BB962C8B-B14F-4D97-AF65-F5344CB8AC3E}">
        <p14:creationId xmlns:p14="http://schemas.microsoft.com/office/powerpoint/2010/main" val="1948055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159CCE-BAEC-9A5A-4ECF-F1143D4D2016}"/>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C42C0C76-E6B7-D45A-39A5-8251102D5B11}"/>
              </a:ext>
            </a:extLst>
          </p:cNvPr>
          <p:cNvSpPr txBox="1"/>
          <p:nvPr/>
        </p:nvSpPr>
        <p:spPr>
          <a:xfrm>
            <a:off x="193183" y="132193"/>
            <a:ext cx="8418972" cy="769441"/>
          </a:xfrm>
          <a:prstGeom prst="rect">
            <a:avLst/>
          </a:prstGeom>
          <a:noFill/>
        </p:spPr>
        <p:txBody>
          <a:bodyPr wrap="square" rtlCol="0">
            <a:spAutoFit/>
          </a:bodyPr>
          <a:lstStyle/>
          <a:p>
            <a:r>
              <a:rPr lang="en-GB" sz="4400" dirty="0">
                <a:solidFill>
                  <a:schemeClr val="bg1"/>
                </a:solidFill>
                <a:latin typeface="Segoe UI Semibold" panose="020B0702040204020203" pitchFamily="34" charset="0"/>
              </a:rPr>
              <a:t>How will this help?</a:t>
            </a:r>
          </a:p>
        </p:txBody>
      </p:sp>
      <p:sp>
        <p:nvSpPr>
          <p:cNvPr id="5" name="TextBox 4">
            <a:extLst>
              <a:ext uri="{FF2B5EF4-FFF2-40B4-BE49-F238E27FC236}">
                <a16:creationId xmlns:a16="http://schemas.microsoft.com/office/drawing/2014/main" id="{71DBF6CF-A99D-AB78-E42E-00255C4F93B8}"/>
              </a:ext>
            </a:extLst>
          </p:cNvPr>
          <p:cNvSpPr txBox="1"/>
          <p:nvPr/>
        </p:nvSpPr>
        <p:spPr>
          <a:xfrm>
            <a:off x="312656" y="901634"/>
            <a:ext cx="8518687" cy="6001643"/>
          </a:xfrm>
          <a:prstGeom prst="rect">
            <a:avLst/>
          </a:prstGeom>
          <a:noFill/>
        </p:spPr>
        <p:txBody>
          <a:bodyPr wrap="square">
            <a:spAutoFit/>
          </a:bodyPr>
          <a:lstStyle/>
          <a:p>
            <a:pPr marL="457200" indent="-457200">
              <a:buFont typeface="Arial" panose="020B0604020202020204" pitchFamily="34" charset="0"/>
              <a:buChar char="•"/>
            </a:pPr>
            <a:r>
              <a:rPr lang="en-GB" sz="3200" dirty="0">
                <a:solidFill>
                  <a:schemeClr val="bg1"/>
                </a:solidFill>
              </a:rPr>
              <a:t>Water Net Gain is a study to determine the feasibility of a catchment-scale approach to storing water</a:t>
            </a:r>
          </a:p>
          <a:p>
            <a:pPr marL="457200" indent="-457200">
              <a:buFont typeface="Arial" panose="020B0604020202020204" pitchFamily="34" charset="0"/>
              <a:buChar char="•"/>
            </a:pPr>
            <a:r>
              <a:rPr lang="en-GB" sz="3200" dirty="0">
                <a:solidFill>
                  <a:schemeClr val="bg1"/>
                </a:solidFill>
              </a:rPr>
              <a:t>How could this improve: </a:t>
            </a:r>
          </a:p>
          <a:p>
            <a:pPr marL="914400" lvl="1" indent="-457200">
              <a:buFont typeface="Courier New" panose="02070309020205020404" pitchFamily="49" charset="0"/>
              <a:buChar char="o"/>
            </a:pPr>
            <a:r>
              <a:rPr lang="en-GB" sz="3200" dirty="0">
                <a:solidFill>
                  <a:schemeClr val="bg1"/>
                </a:solidFill>
              </a:rPr>
              <a:t>Water use on farm</a:t>
            </a:r>
          </a:p>
          <a:p>
            <a:pPr marL="914400" lvl="1" indent="-457200">
              <a:buFont typeface="Courier New" panose="02070309020205020404" pitchFamily="49" charset="0"/>
              <a:buChar char="o"/>
            </a:pPr>
            <a:r>
              <a:rPr lang="en-GB" sz="3200" dirty="0">
                <a:solidFill>
                  <a:schemeClr val="bg1"/>
                </a:solidFill>
              </a:rPr>
              <a:t>Adaptability of wider society </a:t>
            </a:r>
          </a:p>
          <a:p>
            <a:pPr marL="914400" lvl="1" indent="-457200">
              <a:buFont typeface="Courier New" panose="02070309020205020404" pitchFamily="49" charset="0"/>
              <a:buChar char="o"/>
            </a:pPr>
            <a:r>
              <a:rPr lang="en-GB" sz="3200" dirty="0">
                <a:solidFill>
                  <a:schemeClr val="bg1"/>
                </a:solidFill>
              </a:rPr>
              <a:t>Improve rivers</a:t>
            </a:r>
          </a:p>
          <a:p>
            <a:pPr marL="914400" lvl="1" indent="-457200">
              <a:buFont typeface="Courier New" panose="02070309020205020404" pitchFamily="49" charset="0"/>
              <a:buChar char="o"/>
            </a:pPr>
            <a:r>
              <a:rPr lang="en-GB" sz="3200" dirty="0">
                <a:solidFill>
                  <a:schemeClr val="bg1"/>
                </a:solidFill>
              </a:rPr>
              <a:t>Wildlife benefits</a:t>
            </a:r>
          </a:p>
          <a:p>
            <a:pPr marL="914400" lvl="1" indent="-457200">
              <a:buFont typeface="Courier New" panose="02070309020205020404" pitchFamily="49" charset="0"/>
              <a:buChar char="o"/>
            </a:pPr>
            <a:r>
              <a:rPr lang="en-GB" sz="3200" dirty="0">
                <a:solidFill>
                  <a:schemeClr val="bg1"/>
                </a:solidFill>
              </a:rPr>
              <a:t>Lower water bills</a:t>
            </a:r>
          </a:p>
          <a:p>
            <a:pPr lvl="1"/>
            <a:r>
              <a:rPr lang="en-GB" sz="3200" b="1" dirty="0">
                <a:solidFill>
                  <a:schemeClr val="bg1"/>
                </a:solidFill>
              </a:rPr>
              <a:t>Farmers are paid to store water on their land. Payments for pond installation, monitoring and maintenance</a:t>
            </a:r>
            <a:endParaRPr lang="en-GB" sz="4800" b="1" dirty="0">
              <a:solidFill>
                <a:schemeClr val="bg1"/>
              </a:solidFill>
            </a:endParaRPr>
          </a:p>
        </p:txBody>
      </p:sp>
    </p:spTree>
    <p:extLst>
      <p:ext uri="{BB962C8B-B14F-4D97-AF65-F5344CB8AC3E}">
        <p14:creationId xmlns:p14="http://schemas.microsoft.com/office/powerpoint/2010/main" val="26078436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49EF11-895E-F841-F50D-2896594D33A1}"/>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08796D5F-8E05-FE60-842E-16092BD05F16}"/>
              </a:ext>
            </a:extLst>
          </p:cNvPr>
          <p:cNvSpPr txBox="1"/>
          <p:nvPr/>
        </p:nvSpPr>
        <p:spPr>
          <a:xfrm>
            <a:off x="152543" y="203313"/>
            <a:ext cx="8418972" cy="769441"/>
          </a:xfrm>
          <a:prstGeom prst="rect">
            <a:avLst/>
          </a:prstGeom>
          <a:noFill/>
        </p:spPr>
        <p:txBody>
          <a:bodyPr wrap="square" rtlCol="0">
            <a:spAutoFit/>
          </a:bodyPr>
          <a:lstStyle/>
          <a:p>
            <a:r>
              <a:rPr lang="en-GB" sz="4400" dirty="0">
                <a:solidFill>
                  <a:schemeClr val="bg1"/>
                </a:solidFill>
                <a:latin typeface="Segoe UI Semibold" panose="020B0702040204020203" pitchFamily="34" charset="0"/>
              </a:rPr>
              <a:t>Why Downholland?</a:t>
            </a:r>
          </a:p>
        </p:txBody>
      </p:sp>
      <p:pic>
        <p:nvPicPr>
          <p:cNvPr id="3" name="Picture 2">
            <a:extLst>
              <a:ext uri="{FF2B5EF4-FFF2-40B4-BE49-F238E27FC236}">
                <a16:creationId xmlns:a16="http://schemas.microsoft.com/office/drawing/2014/main" id="{9EAA532B-8FC1-6262-6EEA-36246BC65750}"/>
              </a:ext>
            </a:extLst>
          </p:cNvPr>
          <p:cNvPicPr>
            <a:picLocks noChangeAspect="1"/>
          </p:cNvPicPr>
          <p:nvPr/>
        </p:nvPicPr>
        <p:blipFill>
          <a:blip r:embed="rId3"/>
          <a:stretch>
            <a:fillRect/>
          </a:stretch>
        </p:blipFill>
        <p:spPr>
          <a:xfrm>
            <a:off x="443796" y="1126629"/>
            <a:ext cx="8326131" cy="5243691"/>
          </a:xfrm>
          <a:prstGeom prst="rect">
            <a:avLst/>
          </a:prstGeom>
        </p:spPr>
      </p:pic>
      <p:pic>
        <p:nvPicPr>
          <p:cNvPr id="6" name="Picture 5">
            <a:extLst>
              <a:ext uri="{FF2B5EF4-FFF2-40B4-BE49-F238E27FC236}">
                <a16:creationId xmlns:a16="http://schemas.microsoft.com/office/drawing/2014/main" id="{D3C84F39-7357-6F40-57EE-8C96EAD627C6}"/>
              </a:ext>
            </a:extLst>
          </p:cNvPr>
          <p:cNvPicPr>
            <a:picLocks noChangeAspect="1"/>
          </p:cNvPicPr>
          <p:nvPr/>
        </p:nvPicPr>
        <p:blipFill>
          <a:blip r:embed="rId4"/>
          <a:stretch>
            <a:fillRect/>
          </a:stretch>
        </p:blipFill>
        <p:spPr>
          <a:xfrm>
            <a:off x="6266143" y="825823"/>
            <a:ext cx="2305372" cy="447737"/>
          </a:xfrm>
          <a:prstGeom prst="rect">
            <a:avLst/>
          </a:prstGeom>
        </p:spPr>
      </p:pic>
    </p:spTree>
    <p:extLst>
      <p:ext uri="{BB962C8B-B14F-4D97-AF65-F5344CB8AC3E}">
        <p14:creationId xmlns:p14="http://schemas.microsoft.com/office/powerpoint/2010/main" val="32668095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C9A83A3F-A24F-EB75-8967-E3C7A48F728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077760" y="1772926"/>
            <a:ext cx="1880195" cy="2506928"/>
          </a:xfrm>
          <a:prstGeom prst="rect">
            <a:avLst/>
          </a:prstGeom>
        </p:spPr>
      </p:pic>
      <p:sp>
        <p:nvSpPr>
          <p:cNvPr id="10" name="TextBox 9">
            <a:extLst>
              <a:ext uri="{FF2B5EF4-FFF2-40B4-BE49-F238E27FC236}">
                <a16:creationId xmlns:a16="http://schemas.microsoft.com/office/drawing/2014/main" id="{E9E3C388-2AB7-0241-C3A8-BD677619C9D3}"/>
              </a:ext>
            </a:extLst>
          </p:cNvPr>
          <p:cNvSpPr txBox="1"/>
          <p:nvPr/>
        </p:nvSpPr>
        <p:spPr>
          <a:xfrm>
            <a:off x="193183" y="132192"/>
            <a:ext cx="8418972" cy="769441"/>
          </a:xfrm>
          <a:prstGeom prst="rect">
            <a:avLst/>
          </a:prstGeom>
          <a:noFill/>
        </p:spPr>
        <p:txBody>
          <a:bodyPr wrap="square" rtlCol="0">
            <a:spAutoFit/>
          </a:bodyPr>
          <a:lstStyle/>
          <a:p>
            <a:r>
              <a:rPr lang="en-GB" sz="4400" dirty="0">
                <a:solidFill>
                  <a:schemeClr val="bg1"/>
                </a:solidFill>
                <a:latin typeface="Segoe UI Semibold" panose="020B0702040204020203" pitchFamily="34" charset="0"/>
              </a:rPr>
              <a:t>Want to know more?</a:t>
            </a:r>
          </a:p>
        </p:txBody>
      </p:sp>
      <p:pic>
        <p:nvPicPr>
          <p:cNvPr id="2" name="Picture 1">
            <a:extLst>
              <a:ext uri="{FF2B5EF4-FFF2-40B4-BE49-F238E27FC236}">
                <a16:creationId xmlns:a16="http://schemas.microsoft.com/office/drawing/2014/main" id="{1F26B8A4-D544-D2EC-E09E-DE7F2446A02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189705" y="3139674"/>
            <a:ext cx="2566603" cy="1664281"/>
          </a:xfrm>
          <a:prstGeom prst="rect">
            <a:avLst/>
          </a:prstGeom>
        </p:spPr>
      </p:pic>
      <p:pic>
        <p:nvPicPr>
          <p:cNvPr id="16" name="Picture 15">
            <a:extLst>
              <a:ext uri="{FF2B5EF4-FFF2-40B4-BE49-F238E27FC236}">
                <a16:creationId xmlns:a16="http://schemas.microsoft.com/office/drawing/2014/main" id="{7D5775EC-1225-435B-EC36-89D757D7ABB4}"/>
              </a:ext>
            </a:extLst>
          </p:cNvPr>
          <p:cNvPicPr>
            <a:picLocks noChangeAspect="1"/>
          </p:cNvPicPr>
          <p:nvPr/>
        </p:nvPicPr>
        <p:blipFill rotWithShape="1">
          <a:blip r:embed="rId5">
            <a:extLst>
              <a:ext uri="{28A0092B-C50C-407E-A947-70E740481C1C}">
                <a14:useLocalDpi xmlns:a14="http://schemas.microsoft.com/office/drawing/2010/main" val="0"/>
              </a:ext>
            </a:extLst>
          </a:blip>
          <a:srcRect t="5718" b="5718"/>
          <a:stretch/>
        </p:blipFill>
        <p:spPr>
          <a:xfrm>
            <a:off x="4999024" y="1042939"/>
            <a:ext cx="2476452" cy="1639240"/>
          </a:xfrm>
          <a:prstGeom prst="rect">
            <a:avLst/>
          </a:prstGeom>
        </p:spPr>
      </p:pic>
      <p:pic>
        <p:nvPicPr>
          <p:cNvPr id="6" name="Picture 5">
            <a:extLst>
              <a:ext uri="{FF2B5EF4-FFF2-40B4-BE49-F238E27FC236}">
                <a16:creationId xmlns:a16="http://schemas.microsoft.com/office/drawing/2014/main" id="{BDA849C0-4FEC-0831-EA3E-0BC65EC39C0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5760" t="16694" r="9769" b="23322"/>
          <a:stretch/>
        </p:blipFill>
        <p:spPr>
          <a:xfrm>
            <a:off x="3796853" y="4680515"/>
            <a:ext cx="2476452" cy="2045293"/>
          </a:xfrm>
          <a:prstGeom prst="rect">
            <a:avLst/>
          </a:prstGeom>
        </p:spPr>
      </p:pic>
      <p:pic>
        <p:nvPicPr>
          <p:cNvPr id="17" name="Picture 16">
            <a:extLst>
              <a:ext uri="{FF2B5EF4-FFF2-40B4-BE49-F238E27FC236}">
                <a16:creationId xmlns:a16="http://schemas.microsoft.com/office/drawing/2014/main" id="{3DECB6BA-908D-5B5D-D044-A24756442C4D}"/>
              </a:ext>
            </a:extLst>
          </p:cNvPr>
          <p:cNvPicPr>
            <a:picLocks noChangeAspect="1"/>
          </p:cNvPicPr>
          <p:nvPr/>
        </p:nvPicPr>
        <p:blipFill rotWithShape="1">
          <a:blip r:embed="rId7">
            <a:extLst>
              <a:ext uri="{28A0092B-C50C-407E-A947-70E740481C1C}">
                <a14:useLocalDpi xmlns:a14="http://schemas.microsoft.com/office/drawing/2010/main" val="0"/>
              </a:ext>
            </a:extLst>
          </a:blip>
          <a:srcRect l="14851" r="14851"/>
          <a:stretch/>
        </p:blipFill>
        <p:spPr>
          <a:xfrm>
            <a:off x="6919998" y="4512702"/>
            <a:ext cx="2030819" cy="2166641"/>
          </a:xfrm>
          <a:prstGeom prst="rect">
            <a:avLst/>
          </a:prstGeom>
        </p:spPr>
      </p:pic>
      <p:sp>
        <p:nvSpPr>
          <p:cNvPr id="3" name="TextBox 2">
            <a:extLst>
              <a:ext uri="{FF2B5EF4-FFF2-40B4-BE49-F238E27FC236}">
                <a16:creationId xmlns:a16="http://schemas.microsoft.com/office/drawing/2014/main" id="{1EA6FB68-4AC3-D5B7-F9C0-33AE38040816}"/>
              </a:ext>
            </a:extLst>
          </p:cNvPr>
          <p:cNvSpPr txBox="1"/>
          <p:nvPr/>
        </p:nvSpPr>
        <p:spPr>
          <a:xfrm>
            <a:off x="143325" y="1530808"/>
            <a:ext cx="8518687" cy="3323987"/>
          </a:xfrm>
          <a:prstGeom prst="rect">
            <a:avLst/>
          </a:prstGeom>
          <a:noFill/>
        </p:spPr>
        <p:txBody>
          <a:bodyPr wrap="square">
            <a:spAutoFit/>
          </a:bodyPr>
          <a:lstStyle/>
          <a:p>
            <a:pPr marL="457200" indent="-457200">
              <a:buFont typeface="Arial" panose="020B0604020202020204" pitchFamily="34" charset="0"/>
              <a:buChar char="•"/>
            </a:pPr>
            <a:r>
              <a:rPr lang="en-GB" sz="3000" dirty="0">
                <a:solidFill>
                  <a:schemeClr val="bg1"/>
                </a:solidFill>
              </a:rPr>
              <a:t>Complete a survey with us</a:t>
            </a:r>
          </a:p>
          <a:p>
            <a:pPr marL="457200" indent="-457200">
              <a:buFont typeface="Arial" panose="020B0604020202020204" pitchFamily="34" charset="0"/>
              <a:buChar char="•"/>
            </a:pPr>
            <a:r>
              <a:rPr lang="en-GB" sz="3000" dirty="0">
                <a:solidFill>
                  <a:schemeClr val="bg1"/>
                </a:solidFill>
              </a:rPr>
              <a:t>No obligation</a:t>
            </a:r>
          </a:p>
          <a:p>
            <a:pPr marL="457200" indent="-457200">
              <a:buFont typeface="Arial" panose="020B0604020202020204" pitchFamily="34" charset="0"/>
              <a:buChar char="•"/>
            </a:pPr>
            <a:r>
              <a:rPr lang="en-GB" sz="3000" dirty="0">
                <a:solidFill>
                  <a:schemeClr val="bg1"/>
                </a:solidFill>
              </a:rPr>
              <a:t>Will run through scenarios</a:t>
            </a:r>
          </a:p>
          <a:p>
            <a:pPr marL="457200" indent="-457200">
              <a:buFont typeface="Arial" panose="020B0604020202020204" pitchFamily="34" charset="0"/>
              <a:buChar char="•"/>
            </a:pPr>
            <a:r>
              <a:rPr lang="en-GB" sz="3000" dirty="0">
                <a:solidFill>
                  <a:schemeClr val="bg1"/>
                </a:solidFill>
              </a:rPr>
              <a:t>Takes 1 ½ - 2 hours</a:t>
            </a:r>
          </a:p>
          <a:p>
            <a:pPr marL="457200" indent="-457200">
              <a:buFont typeface="Arial" panose="020B0604020202020204" pitchFamily="34" charset="0"/>
              <a:buChar char="•"/>
            </a:pPr>
            <a:r>
              <a:rPr lang="en-GB" sz="3000" dirty="0">
                <a:solidFill>
                  <a:schemeClr val="bg1"/>
                </a:solidFill>
              </a:rPr>
              <a:t>Can provide maps and</a:t>
            </a:r>
          </a:p>
          <a:p>
            <a:r>
              <a:rPr lang="en-GB" sz="3000" dirty="0">
                <a:solidFill>
                  <a:schemeClr val="bg1"/>
                </a:solidFill>
              </a:rPr>
              <a:t>further advice</a:t>
            </a:r>
          </a:p>
          <a:p>
            <a:pPr marL="457200" indent="-457200">
              <a:buFont typeface="Arial" panose="020B0604020202020204" pitchFamily="34" charset="0"/>
              <a:buChar char="•"/>
            </a:pPr>
            <a:r>
              <a:rPr lang="en-GB" sz="3000" dirty="0">
                <a:solidFill>
                  <a:schemeClr val="bg1"/>
                </a:solidFill>
              </a:rPr>
              <a:t>‘In it to win it’</a:t>
            </a:r>
          </a:p>
        </p:txBody>
      </p:sp>
    </p:spTree>
    <p:extLst>
      <p:ext uri="{BB962C8B-B14F-4D97-AF65-F5344CB8AC3E}">
        <p14:creationId xmlns:p14="http://schemas.microsoft.com/office/powerpoint/2010/main" val="17522410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93182" y="132192"/>
            <a:ext cx="8804903" cy="769441"/>
          </a:xfrm>
          <a:prstGeom prst="rect">
            <a:avLst/>
          </a:prstGeom>
          <a:noFill/>
        </p:spPr>
        <p:txBody>
          <a:bodyPr wrap="square" rtlCol="0">
            <a:spAutoFit/>
          </a:bodyPr>
          <a:lstStyle/>
          <a:p>
            <a:pPr algn="ctr"/>
            <a:r>
              <a:rPr lang="en-GB" sz="4400" dirty="0">
                <a:solidFill>
                  <a:schemeClr val="bg1"/>
                </a:solidFill>
                <a:latin typeface="Segoe UI Semibold" panose="020B0702040204020203" pitchFamily="34" charset="0"/>
              </a:rPr>
              <a:t>Look it up</a:t>
            </a:r>
            <a:endParaRPr lang="en-GB" sz="2000" dirty="0">
              <a:solidFill>
                <a:schemeClr val="bg1"/>
              </a:solidFill>
              <a:latin typeface="Segoe UI Semibold" panose="020B0702040204020203" pitchFamily="34" charset="0"/>
            </a:endParaRPr>
          </a:p>
        </p:txBody>
      </p:sp>
      <p:sp>
        <p:nvSpPr>
          <p:cNvPr id="5" name="TextBox 4">
            <a:extLst>
              <a:ext uri="{FF2B5EF4-FFF2-40B4-BE49-F238E27FC236}">
                <a16:creationId xmlns:a16="http://schemas.microsoft.com/office/drawing/2014/main" id="{CD2070A8-158E-6D80-F08C-FADA93CC793D}"/>
              </a:ext>
            </a:extLst>
          </p:cNvPr>
          <p:cNvSpPr txBox="1"/>
          <p:nvPr/>
        </p:nvSpPr>
        <p:spPr>
          <a:xfrm>
            <a:off x="299125" y="3787472"/>
            <a:ext cx="8593015" cy="2718693"/>
          </a:xfrm>
          <a:prstGeom prst="rect">
            <a:avLst/>
          </a:prstGeom>
          <a:noFill/>
        </p:spPr>
        <p:txBody>
          <a:bodyPr wrap="square">
            <a:spAutoFit/>
          </a:bodyPr>
          <a:lstStyle/>
          <a:p>
            <a:pPr algn="ctr">
              <a:spcAft>
                <a:spcPts val="800"/>
              </a:spcAft>
            </a:pPr>
            <a:r>
              <a:rPr lang="en-GB" sz="2400" b="1" dirty="0">
                <a:solidFill>
                  <a:schemeClr val="bg1"/>
                </a:solidFill>
              </a:rPr>
              <a:t>Websites:</a:t>
            </a:r>
          </a:p>
          <a:p>
            <a:pPr algn="ctr">
              <a:spcAft>
                <a:spcPts val="800"/>
              </a:spcAft>
            </a:pPr>
            <a:r>
              <a:rPr lang="en-GB" sz="2400" u="sng" dirty="0">
                <a:solidFill>
                  <a:schemeClr val="bg1"/>
                </a:solidFill>
                <a:hlinkClick r:id="rId2">
                  <a:extLst>
                    <a:ext uri="{A12FA001-AC4F-418D-AE19-62706E023703}">
                      <ahyp:hlinkClr xmlns:ahyp="http://schemas.microsoft.com/office/drawing/2018/hyperlinkcolor" val="tx"/>
                    </a:ext>
                  </a:extLst>
                </a:hlinkClick>
              </a:rPr>
              <a:t>https://wrt.org.uk/project/water-net-gain/</a:t>
            </a:r>
            <a:endParaRPr lang="en-GB" sz="2400" u="sng" dirty="0">
              <a:solidFill>
                <a:schemeClr val="bg1"/>
              </a:solidFill>
            </a:endParaRPr>
          </a:p>
          <a:p>
            <a:pPr algn="ctr">
              <a:spcAft>
                <a:spcPts val="800"/>
              </a:spcAft>
            </a:pPr>
            <a:endParaRPr lang="en-GB" sz="2400" u="sng" dirty="0">
              <a:solidFill>
                <a:schemeClr val="bg1"/>
              </a:solidFill>
            </a:endParaRPr>
          </a:p>
          <a:p>
            <a:pPr algn="ctr">
              <a:spcAft>
                <a:spcPts val="800"/>
              </a:spcAft>
            </a:pPr>
            <a:r>
              <a:rPr lang="en-GB" sz="2400" u="sng" dirty="0">
                <a:solidFill>
                  <a:schemeClr val="bg1"/>
                </a:solidFill>
              </a:rPr>
              <a:t>https://www.merseyriverstrust.org/projects/projects-folder/water-net-gain</a:t>
            </a:r>
          </a:p>
          <a:p>
            <a:pPr algn="ctr">
              <a:spcAft>
                <a:spcPts val="800"/>
              </a:spcAft>
            </a:pPr>
            <a:endParaRPr lang="en-GB" sz="2400" u="sng" dirty="0">
              <a:solidFill>
                <a:schemeClr val="bg1"/>
              </a:solidFill>
            </a:endParaRPr>
          </a:p>
        </p:txBody>
      </p:sp>
      <p:pic>
        <p:nvPicPr>
          <p:cNvPr id="2" name="Picture 1">
            <a:extLst>
              <a:ext uri="{FF2B5EF4-FFF2-40B4-BE49-F238E27FC236}">
                <a16:creationId xmlns:a16="http://schemas.microsoft.com/office/drawing/2014/main" id="{9EBAD853-7D0C-6C37-F892-C1D9F962CEB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866489" y="1018558"/>
            <a:ext cx="4466653" cy="2512492"/>
          </a:xfrm>
          <a:prstGeom prst="rect">
            <a:avLst/>
          </a:prstGeom>
        </p:spPr>
      </p:pic>
      <p:pic>
        <p:nvPicPr>
          <p:cNvPr id="6" name="Picture 5">
            <a:extLst>
              <a:ext uri="{FF2B5EF4-FFF2-40B4-BE49-F238E27FC236}">
                <a16:creationId xmlns:a16="http://schemas.microsoft.com/office/drawing/2014/main" id="{991AA1E3-6B68-F0AC-C3DA-B8AFBF011B5E}"/>
              </a:ext>
            </a:extLst>
          </p:cNvPr>
          <p:cNvPicPr>
            <a:picLocks noChangeAspect="1"/>
          </p:cNvPicPr>
          <p:nvPr/>
        </p:nvPicPr>
        <p:blipFill rotWithShape="1">
          <a:blip r:embed="rId4">
            <a:extLst>
              <a:ext uri="{28A0092B-C50C-407E-A947-70E740481C1C}">
                <a14:useLocalDpi xmlns:a14="http://schemas.microsoft.com/office/drawing/2010/main" val="0"/>
              </a:ext>
            </a:extLst>
          </a:blip>
          <a:srcRect l="15787" r="15787"/>
          <a:stretch/>
        </p:blipFill>
        <p:spPr>
          <a:xfrm rot="10800000" flipV="1">
            <a:off x="6073966" y="1018557"/>
            <a:ext cx="3070034" cy="2512493"/>
          </a:xfrm>
          <a:prstGeom prst="rect">
            <a:avLst/>
          </a:prstGeom>
        </p:spPr>
      </p:pic>
      <p:pic>
        <p:nvPicPr>
          <p:cNvPr id="7" name="Picture 6">
            <a:extLst>
              <a:ext uri="{FF2B5EF4-FFF2-40B4-BE49-F238E27FC236}">
                <a16:creationId xmlns:a16="http://schemas.microsoft.com/office/drawing/2014/main" id="{80F56D9D-9CBE-7F6F-A6BE-14464730AD71}"/>
              </a:ext>
            </a:extLst>
          </p:cNvPr>
          <p:cNvPicPr>
            <a:picLocks noChangeAspect="1"/>
          </p:cNvPicPr>
          <p:nvPr/>
        </p:nvPicPr>
        <p:blipFill>
          <a:blip r:embed="rId5">
            <a:extLst>
              <a:ext uri="{28A0092B-C50C-407E-A947-70E740481C1C}">
                <a14:useLocalDpi xmlns:a14="http://schemas.microsoft.com/office/drawing/2010/main" val="0"/>
              </a:ext>
            </a:extLst>
          </a:blip>
          <a:srcRect l="22084"/>
          <a:stretch>
            <a:fillRect/>
          </a:stretch>
        </p:blipFill>
        <p:spPr>
          <a:xfrm>
            <a:off x="-1" y="983859"/>
            <a:ext cx="2977729" cy="2547191"/>
          </a:xfrm>
          <a:prstGeom prst="rect">
            <a:avLst/>
          </a:prstGeom>
        </p:spPr>
      </p:pic>
    </p:spTree>
    <p:extLst>
      <p:ext uri="{BB962C8B-B14F-4D97-AF65-F5344CB8AC3E}">
        <p14:creationId xmlns:p14="http://schemas.microsoft.com/office/powerpoint/2010/main" val="34301377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703731" y="1937870"/>
            <a:ext cx="5611846" cy="1107996"/>
          </a:xfrm>
          <a:prstGeom prst="rect">
            <a:avLst/>
          </a:prstGeom>
          <a:noFill/>
        </p:spPr>
        <p:txBody>
          <a:bodyPr wrap="square" rtlCol="0">
            <a:spAutoFit/>
          </a:bodyPr>
          <a:lstStyle/>
          <a:p>
            <a:pPr algn="ctr"/>
            <a:r>
              <a:rPr lang="en-GB" sz="6600" dirty="0">
                <a:solidFill>
                  <a:schemeClr val="bg1"/>
                </a:solidFill>
                <a:latin typeface="Segoe UI Semibold" panose="020B0702040204020203" pitchFamily="34" charset="0"/>
              </a:rPr>
              <a:t>Thank You</a:t>
            </a:r>
          </a:p>
        </p:txBody>
      </p:sp>
      <p:sp>
        <p:nvSpPr>
          <p:cNvPr id="11" name="TextBox 10"/>
          <p:cNvSpPr txBox="1"/>
          <p:nvPr/>
        </p:nvSpPr>
        <p:spPr>
          <a:xfrm>
            <a:off x="556675" y="3438682"/>
            <a:ext cx="7905957" cy="584775"/>
          </a:xfrm>
          <a:prstGeom prst="rect">
            <a:avLst/>
          </a:prstGeom>
          <a:noFill/>
        </p:spPr>
        <p:txBody>
          <a:bodyPr wrap="square" rtlCol="0">
            <a:spAutoFit/>
          </a:bodyPr>
          <a:lstStyle/>
          <a:p>
            <a:pPr algn="ctr"/>
            <a:r>
              <a:rPr lang="en-GB" sz="3200" dirty="0">
                <a:solidFill>
                  <a:schemeClr val="bg1"/>
                </a:solidFill>
                <a:latin typeface="Segoe UI Semibold" panose="020B0702040204020203" pitchFamily="34" charset="0"/>
              </a:rPr>
              <a:t>Email: farming@merseyrivers.org</a:t>
            </a: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019372"/>
            <a:ext cx="2114274" cy="1838628"/>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83652" y="3471970"/>
            <a:ext cx="3560348" cy="151226"/>
          </a:xfrm>
          <a:prstGeom prst="rect">
            <a:avLst/>
          </a:prstGeom>
        </p:spPr>
      </p:pic>
      <p:pic>
        <p:nvPicPr>
          <p:cNvPr id="3" name="Picture 2"/>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5853338" y="5687279"/>
            <a:ext cx="2924477" cy="503238"/>
          </a:xfrm>
          <a:prstGeom prst="rect">
            <a:avLst/>
          </a:prstGeom>
        </p:spPr>
      </p:pic>
      <p:pic>
        <p:nvPicPr>
          <p:cNvPr id="4" name="Picture 3"/>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3081048" y="5687279"/>
            <a:ext cx="2463967" cy="503238"/>
          </a:xfrm>
          <a:prstGeom prst="rect">
            <a:avLst/>
          </a:prstGeom>
        </p:spPr>
      </p:pic>
      <p:pic>
        <p:nvPicPr>
          <p:cNvPr id="6" name="Picture 5"/>
          <p:cNvPicPr>
            <a:picLocks noChangeAspect="1"/>
          </p:cNvPicPr>
          <p:nvPr/>
        </p:nvPicPr>
        <p:blipFill>
          <a:blip r:embed="rId6" cstate="print">
            <a:lum bright="70000" contrast="-70000"/>
            <a:extLst>
              <a:ext uri="{28A0092B-C50C-407E-A947-70E740481C1C}">
                <a14:useLocalDpi xmlns:a14="http://schemas.microsoft.com/office/drawing/2010/main" val="0"/>
              </a:ext>
            </a:extLst>
          </a:blip>
          <a:stretch>
            <a:fillRect/>
          </a:stretch>
        </p:blipFill>
        <p:spPr>
          <a:xfrm>
            <a:off x="3119685" y="6264609"/>
            <a:ext cx="2100781" cy="503238"/>
          </a:xfrm>
          <a:prstGeom prst="rect">
            <a:avLst/>
          </a:prstGeom>
        </p:spPr>
      </p:pic>
      <p:pic>
        <p:nvPicPr>
          <p:cNvPr id="7" name="Picture 6"/>
          <p:cNvPicPr>
            <a:picLocks noChangeAspect="1"/>
          </p:cNvPicPr>
          <p:nvPr/>
        </p:nvPicPr>
        <p:blipFill>
          <a:blip r:embed="rId7" cstate="print">
            <a:lum bright="70000" contrast="-70000"/>
            <a:extLst>
              <a:ext uri="{28A0092B-C50C-407E-A947-70E740481C1C}">
                <a14:useLocalDpi xmlns:a14="http://schemas.microsoft.com/office/drawing/2010/main" val="0"/>
              </a:ext>
            </a:extLst>
          </a:blip>
          <a:stretch>
            <a:fillRect/>
          </a:stretch>
        </p:blipFill>
        <p:spPr>
          <a:xfrm>
            <a:off x="5851589" y="6264609"/>
            <a:ext cx="3292411" cy="503238"/>
          </a:xfrm>
          <a:prstGeom prst="rect">
            <a:avLst/>
          </a:prstGeom>
        </p:spPr>
      </p:pic>
    </p:spTree>
    <p:extLst>
      <p:ext uri="{BB962C8B-B14F-4D97-AF65-F5344CB8AC3E}">
        <p14:creationId xmlns:p14="http://schemas.microsoft.com/office/powerpoint/2010/main" val="204860323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2f140a3d-d0e7-4964-a82c-71fd5cca6763">
      <Terms xmlns="http://schemas.microsoft.com/office/infopath/2007/PartnerControls"/>
    </lcf76f155ced4ddcb4097134ff3c332f>
    <TaxCatchAll xmlns="61f0ee03-7fbd-4972-80d8-52e0feede3c6"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855D7DC74AB5140BBEEE15D0902A9F8" ma:contentTypeVersion="14" ma:contentTypeDescription="Create a new document." ma:contentTypeScope="" ma:versionID="c89352c11e08da1660976758f33d4526">
  <xsd:schema xmlns:xsd="http://www.w3.org/2001/XMLSchema" xmlns:xs="http://www.w3.org/2001/XMLSchema" xmlns:p="http://schemas.microsoft.com/office/2006/metadata/properties" xmlns:ns2="2f140a3d-d0e7-4964-a82c-71fd5cca6763" xmlns:ns3="61f0ee03-7fbd-4972-80d8-52e0feede3c6" targetNamespace="http://schemas.microsoft.com/office/2006/metadata/properties" ma:root="true" ma:fieldsID="16a7239aeed0e1a5ea6e4847915aa064" ns2:_="" ns3:_="">
    <xsd:import namespace="2f140a3d-d0e7-4964-a82c-71fd5cca6763"/>
    <xsd:import namespace="61f0ee03-7fbd-4972-80d8-52e0feede3c6"/>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140a3d-d0e7-4964-a82c-71fd5cca6763"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7fa82404-14ba-4569-9854-fb6f630ff955"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1f0ee03-7fbd-4972-80d8-52e0feede3c6"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fefea270-64a4-4239-afc8-5aa998343078}" ma:internalName="TaxCatchAll" ma:showField="CatchAllData" ma:web="61f0ee03-7fbd-4972-80d8-52e0feede3c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4D3740E-E6FD-4C64-BC30-2368E274565B}">
  <ds:schemaRefs>
    <ds:schemaRef ds:uri="http://schemas.microsoft.com/office/2006/metadata/properties"/>
    <ds:schemaRef ds:uri="http://schemas.microsoft.com/office/infopath/2007/PartnerControls"/>
    <ds:schemaRef ds:uri="2f140a3d-d0e7-4964-a82c-71fd5cca6763"/>
    <ds:schemaRef ds:uri="61f0ee03-7fbd-4972-80d8-52e0feede3c6"/>
  </ds:schemaRefs>
</ds:datastoreItem>
</file>

<file path=customXml/itemProps2.xml><?xml version="1.0" encoding="utf-8"?>
<ds:datastoreItem xmlns:ds="http://schemas.openxmlformats.org/officeDocument/2006/customXml" ds:itemID="{078B854B-AFED-4916-8C29-D7F536AB8693}">
  <ds:schemaRefs>
    <ds:schemaRef ds:uri="http://schemas.microsoft.com/sharepoint/v3/contenttype/forms"/>
  </ds:schemaRefs>
</ds:datastoreItem>
</file>

<file path=customXml/itemProps3.xml><?xml version="1.0" encoding="utf-8"?>
<ds:datastoreItem xmlns:ds="http://schemas.openxmlformats.org/officeDocument/2006/customXml" ds:itemID="{90464AF2-AB4E-4F0B-9939-993211D49A2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f140a3d-d0e7-4964-a82c-71fd5cca6763"/>
    <ds:schemaRef ds:uri="61f0ee03-7fbd-4972-80d8-52e0feede3c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12131</TotalTime>
  <Words>901</Words>
  <Application>Microsoft Office PowerPoint</Application>
  <PresentationFormat>On-screen Show (4:3)</PresentationFormat>
  <Paragraphs>71</Paragraphs>
  <Slides>9</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Arial</vt:lpstr>
      <vt:lpstr>Calibri</vt:lpstr>
      <vt:lpstr>Calibri Light</vt:lpstr>
      <vt:lpstr>Courier New</vt:lpstr>
      <vt:lpstr>Segoe UI Semibold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Sally Potts</cp:lastModifiedBy>
  <cp:revision>151</cp:revision>
  <dcterms:created xsi:type="dcterms:W3CDTF">2017-08-08T11:53:31Z</dcterms:created>
  <dcterms:modified xsi:type="dcterms:W3CDTF">2025-10-13T13:38:32Z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0x0101006855D7DC74AB5140BBEEE15D0902A9F8</vt:lpwstr>
  </property>
  <property fmtid="{D5CDD505-2E9C-101B-9397-08002B2CF9AE}" pid="3" name="MediaServiceImageTags">
    <vt:lpwstr/>
  </property>
</Properties>
</file>